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0" r:id="rId4"/>
  </p:sldMasterIdLst>
  <p:notesMasterIdLst>
    <p:notesMasterId r:id="rId6"/>
  </p:notesMasterIdLst>
  <p:sldIdLst>
    <p:sldId id="311" r:id="rId5"/>
  </p:sldIdLst>
  <p:sldSz cx="7559675" cy="1069181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AD5FEC5-6B78-99FC-2D81-10499CB0D8F7}" name="Nynn Chang" initials="NC" userId="S::nchang@impower.co.uk::f957d61b-9ccd-4dbb-b887-074285114695" providerId="AD"/>
  <p188:author id="{1594BADC-DD81-A692-842C-42ACF7E56C1B}" name="Nichola durso" initials="Nd" userId="S::ndurso@impower.co.uk::1ba42421-a705-4e36-bfd1-2dbc4bfe137f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C140"/>
    <a:srgbClr val="BCD3CA"/>
    <a:srgbClr val="E2E9BF"/>
    <a:srgbClr val="1D1640"/>
    <a:srgbClr val="666666"/>
    <a:srgbClr val="CFDFBE"/>
    <a:srgbClr val="AFB40F"/>
    <a:srgbClr val="82B4DF"/>
    <a:srgbClr val="BB1D87"/>
    <a:srgbClr val="D8D8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225" autoAdjust="0"/>
    <p:restoredTop sz="94674"/>
  </p:normalViewPr>
  <p:slideViewPr>
    <p:cSldViewPr snapToGrid="0" snapToObjects="1">
      <p:cViewPr>
        <p:scale>
          <a:sx n="77" d="100"/>
          <a:sy n="77" d="100"/>
        </p:scale>
        <p:origin x="2016" y="-202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8/10/relationships/authors" Target="authors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85DB98-DE49-4E37-B5CB-C220D4097A7A}" type="doc">
      <dgm:prSet loTypeId="urn:microsoft.com/office/officeart/2005/8/layout/hList7" loCatId="list" qsTypeId="urn:microsoft.com/office/officeart/2005/8/quickstyle/simple1" qsCatId="simple" csTypeId="urn:microsoft.com/office/officeart/2005/8/colors/accent4_1" csCatId="accent4" phldr="1"/>
      <dgm:spPr/>
    </dgm:pt>
    <dgm:pt modelId="{64B7E8C5-73C1-437E-845F-3DCA4B5DEA7A}">
      <dgm:prSet phldrT="[Text]" custT="1"/>
      <dgm:spPr/>
      <dgm:t>
        <a:bodyPr/>
        <a:lstStyle/>
        <a:p>
          <a:r>
            <a:rPr lang="en-GB" sz="1250" dirty="0">
              <a:solidFill>
                <a:schemeClr val="tx1"/>
              </a:solidFill>
            </a:rPr>
            <a:t>Establishes a common language when describing levels of need and enables planning of how to meet needs.</a:t>
          </a:r>
        </a:p>
      </dgm:t>
    </dgm:pt>
    <dgm:pt modelId="{73044AC4-67F7-44F7-A817-362EFC5C1498}" type="parTrans" cxnId="{2E7B034C-A681-4354-8E74-5FEB9B5C35C7}">
      <dgm:prSet/>
      <dgm:spPr/>
      <dgm:t>
        <a:bodyPr/>
        <a:lstStyle/>
        <a:p>
          <a:endParaRPr lang="en-GB"/>
        </a:p>
      </dgm:t>
    </dgm:pt>
    <dgm:pt modelId="{32239D4B-0AF6-43E2-B5D0-6A45F48FA7F6}" type="sibTrans" cxnId="{2E7B034C-A681-4354-8E74-5FEB9B5C35C7}">
      <dgm:prSet/>
      <dgm:spPr/>
      <dgm:t>
        <a:bodyPr/>
        <a:lstStyle/>
        <a:p>
          <a:endParaRPr lang="en-GB"/>
        </a:p>
      </dgm:t>
    </dgm:pt>
    <dgm:pt modelId="{8B7C4C85-61FA-43F7-86E8-A411108FFA59}">
      <dgm:prSet phldrT="[Text]" custT="1"/>
      <dgm:spPr/>
      <dgm:t>
        <a:bodyPr/>
        <a:lstStyle/>
        <a:p>
          <a:pPr rtl="0"/>
          <a:r>
            <a:rPr lang="en-GB" sz="1250" dirty="0">
              <a:solidFill>
                <a:schemeClr val="tx1"/>
              </a:solidFill>
              <a:latin typeface="+mn-lt"/>
            </a:rPr>
            <a:t>Supports the work of professionals and promotes collaboration between staff and parents.</a:t>
          </a:r>
        </a:p>
      </dgm:t>
    </dgm:pt>
    <dgm:pt modelId="{8F4F1BAC-762E-456D-8936-C9CB1B6E6FF6}" type="parTrans" cxnId="{E46EB672-2391-4DB4-A53E-F1B6DAB19B95}">
      <dgm:prSet/>
      <dgm:spPr/>
      <dgm:t>
        <a:bodyPr/>
        <a:lstStyle/>
        <a:p>
          <a:endParaRPr lang="en-GB"/>
        </a:p>
      </dgm:t>
    </dgm:pt>
    <dgm:pt modelId="{C830EEE5-CED6-431A-AAD0-BC01F5C50905}" type="sibTrans" cxnId="{E46EB672-2391-4DB4-A53E-F1B6DAB19B95}">
      <dgm:prSet/>
      <dgm:spPr/>
      <dgm:t>
        <a:bodyPr/>
        <a:lstStyle/>
        <a:p>
          <a:endParaRPr lang="en-GB"/>
        </a:p>
      </dgm:t>
    </dgm:pt>
    <dgm:pt modelId="{AF9D27C9-A0CB-4A53-BFBE-1045769D0DB6}">
      <dgm:prSet phldrT="[Text]" custT="1"/>
      <dgm:spPr/>
      <dgm:t>
        <a:bodyPr/>
        <a:lstStyle/>
        <a:p>
          <a:pPr rtl="0"/>
          <a:r>
            <a:rPr lang="en-GB" sz="1250" b="0" dirty="0">
              <a:solidFill>
                <a:schemeClr val="tx1"/>
              </a:solidFill>
            </a:rPr>
            <a:t>Supports the child -</a:t>
          </a:r>
          <a:r>
            <a:rPr lang="en-GB" sz="1250" b="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GB" sz="1250" b="0" dirty="0">
              <a:solidFill>
                <a:schemeClr val="tx1"/>
              </a:solidFill>
            </a:rPr>
            <a:t> enabling tracking of progress made and supporting annual review and transition planning.</a:t>
          </a:r>
        </a:p>
      </dgm:t>
    </dgm:pt>
    <dgm:pt modelId="{7D09D53E-81E9-41EF-9623-CCCB31FC9E74}" type="parTrans" cxnId="{FC3AD372-B27D-42DC-AE1A-5644353EAD98}">
      <dgm:prSet/>
      <dgm:spPr/>
      <dgm:t>
        <a:bodyPr/>
        <a:lstStyle/>
        <a:p>
          <a:endParaRPr lang="en-GB"/>
        </a:p>
      </dgm:t>
    </dgm:pt>
    <dgm:pt modelId="{27F4B5A4-5E7D-42AC-8518-C47714E67B3F}" type="sibTrans" cxnId="{FC3AD372-B27D-42DC-AE1A-5644353EAD98}">
      <dgm:prSet/>
      <dgm:spPr/>
      <dgm:t>
        <a:bodyPr/>
        <a:lstStyle/>
        <a:p>
          <a:endParaRPr lang="en-GB"/>
        </a:p>
      </dgm:t>
    </dgm:pt>
    <dgm:pt modelId="{765BE93A-4AFD-4130-9D02-63FBBC320DC2}">
      <dgm:prSet custT="1"/>
      <dgm:spPr/>
      <dgm:t>
        <a:bodyPr/>
        <a:lstStyle/>
        <a:p>
          <a:pPr rtl="0"/>
          <a:r>
            <a:rPr lang="en-GB" sz="1250" b="0" dirty="0">
              <a:solidFill>
                <a:schemeClr val="tx1"/>
              </a:solidFill>
              <a:latin typeface="+mn-lt"/>
            </a:rPr>
            <a:t>Supports settings to identify gaps and areas for further development (resource / budget allocation, training and recruitment</a:t>
          </a:r>
          <a:r>
            <a:rPr lang="en-GB" sz="1250" b="0" dirty="0">
              <a:solidFill>
                <a:schemeClr val="tx1"/>
              </a:solidFill>
            </a:rPr>
            <a:t>).</a:t>
          </a:r>
        </a:p>
      </dgm:t>
    </dgm:pt>
    <dgm:pt modelId="{733A502E-607E-47AF-8E49-DED60B2E10FF}" type="parTrans" cxnId="{399A27CB-063E-4044-9DD0-BA3E9A2828C9}">
      <dgm:prSet/>
      <dgm:spPr/>
      <dgm:t>
        <a:bodyPr/>
        <a:lstStyle/>
        <a:p>
          <a:endParaRPr lang="en-GB"/>
        </a:p>
      </dgm:t>
    </dgm:pt>
    <dgm:pt modelId="{EBB7C6E3-CAE4-4525-90A7-C8707FDD774D}" type="sibTrans" cxnId="{399A27CB-063E-4044-9DD0-BA3E9A2828C9}">
      <dgm:prSet/>
      <dgm:spPr/>
      <dgm:t>
        <a:bodyPr/>
        <a:lstStyle/>
        <a:p>
          <a:endParaRPr lang="en-GB"/>
        </a:p>
      </dgm:t>
    </dgm:pt>
    <dgm:pt modelId="{9FCCD6D4-1F72-4753-B95D-BEDA6D5AEABA}">
      <dgm:prSet phldrT="[Text]" custT="1"/>
      <dgm:spPr/>
      <dgm:t>
        <a:bodyPr/>
        <a:lstStyle/>
        <a:p>
          <a:pPr rtl="0">
            <a:buClr>
              <a:schemeClr val="accent1"/>
            </a:buClr>
            <a:buFont typeface="Arial" panose="020B0604020202020204" pitchFamily="34" charset="0"/>
            <a:buChar char="•"/>
          </a:pPr>
          <a:r>
            <a:rPr lang="en-GB" sz="1250" dirty="0">
              <a:solidFill>
                <a:schemeClr val="tx1"/>
              </a:solidFill>
              <a:latin typeface="+mn-lt"/>
            </a:rPr>
            <a:t>Enables settings and professionals to build a peer support network and share best practice and support strategies</a:t>
          </a:r>
        </a:p>
      </dgm:t>
    </dgm:pt>
    <dgm:pt modelId="{9DAD059E-A431-426F-979E-98E3D6460721}" type="parTrans" cxnId="{A0D66104-E810-43C7-B9B6-6EF7B3E77A1E}">
      <dgm:prSet/>
      <dgm:spPr/>
      <dgm:t>
        <a:bodyPr/>
        <a:lstStyle/>
        <a:p>
          <a:endParaRPr lang="en-GB"/>
        </a:p>
      </dgm:t>
    </dgm:pt>
    <dgm:pt modelId="{FF1DBDF3-1436-46FE-94F9-61BAE6F2C16A}" type="sibTrans" cxnId="{A0D66104-E810-43C7-B9B6-6EF7B3E77A1E}">
      <dgm:prSet/>
      <dgm:spPr/>
      <dgm:t>
        <a:bodyPr/>
        <a:lstStyle/>
        <a:p>
          <a:endParaRPr lang="en-GB"/>
        </a:p>
      </dgm:t>
    </dgm:pt>
    <dgm:pt modelId="{1030192B-9841-45A6-8A1A-E8BA8AEC6B82}" type="pres">
      <dgm:prSet presAssocID="{0D85DB98-DE49-4E37-B5CB-C220D4097A7A}" presName="Name0" presStyleCnt="0">
        <dgm:presLayoutVars>
          <dgm:dir/>
          <dgm:resizeHandles val="exact"/>
        </dgm:presLayoutVars>
      </dgm:prSet>
      <dgm:spPr/>
    </dgm:pt>
    <dgm:pt modelId="{A757155A-EC57-4938-B6A8-BE80AD13065C}" type="pres">
      <dgm:prSet presAssocID="{0D85DB98-DE49-4E37-B5CB-C220D4097A7A}" presName="fgShape" presStyleLbl="fgShp" presStyleIdx="0" presStyleCnt="1"/>
      <dgm:spPr/>
    </dgm:pt>
    <dgm:pt modelId="{69361BDC-4C59-4172-874F-740D7848C9E7}" type="pres">
      <dgm:prSet presAssocID="{0D85DB98-DE49-4E37-B5CB-C220D4097A7A}" presName="linComp" presStyleCnt="0"/>
      <dgm:spPr/>
    </dgm:pt>
    <dgm:pt modelId="{BFA97A28-4965-49E9-8EAC-67D7A3243468}" type="pres">
      <dgm:prSet presAssocID="{64B7E8C5-73C1-437E-845F-3DCA4B5DEA7A}" presName="compNode" presStyleCnt="0"/>
      <dgm:spPr/>
    </dgm:pt>
    <dgm:pt modelId="{0A2C24E1-145C-4C3E-BB68-8D78B2D02730}" type="pres">
      <dgm:prSet presAssocID="{64B7E8C5-73C1-437E-845F-3DCA4B5DEA7A}" presName="bkgdShape" presStyleLbl="node1" presStyleIdx="0" presStyleCnt="5" custLinFactNeighborX="-1261"/>
      <dgm:spPr/>
    </dgm:pt>
    <dgm:pt modelId="{62FF5784-6620-41B4-B842-44B03E217D04}" type="pres">
      <dgm:prSet presAssocID="{64B7E8C5-73C1-437E-845F-3DCA4B5DEA7A}" presName="nodeTx" presStyleLbl="node1" presStyleIdx="0" presStyleCnt="5">
        <dgm:presLayoutVars>
          <dgm:bulletEnabled val="1"/>
        </dgm:presLayoutVars>
      </dgm:prSet>
      <dgm:spPr/>
    </dgm:pt>
    <dgm:pt modelId="{3EE3236E-8A39-478C-BF01-92E58453B353}" type="pres">
      <dgm:prSet presAssocID="{64B7E8C5-73C1-437E-845F-3DCA4B5DEA7A}" presName="invisiNode" presStyleLbl="node1" presStyleIdx="0" presStyleCnt="5"/>
      <dgm:spPr/>
    </dgm:pt>
    <dgm:pt modelId="{9FB47A22-561E-4089-82F5-DA2BA25D66F3}" type="pres">
      <dgm:prSet presAssocID="{64B7E8C5-73C1-437E-845F-3DCA4B5DEA7A}" presName="imagNode" presStyleLbl="fgImgPlace1" presStyleIdx="0" presStyleCnt="5"/>
      <dgm:spPr>
        <a:solidFill>
          <a:schemeClr val="bg1"/>
        </a:solidFill>
      </dgm:spPr>
    </dgm:pt>
    <dgm:pt modelId="{3306F3BA-C99B-44E5-8907-5535FC9407A3}" type="pres">
      <dgm:prSet presAssocID="{32239D4B-0AF6-43E2-B5D0-6A45F48FA7F6}" presName="sibTrans" presStyleLbl="sibTrans2D1" presStyleIdx="0" presStyleCnt="0"/>
      <dgm:spPr/>
    </dgm:pt>
    <dgm:pt modelId="{9F2964E9-E908-4829-9BE5-E9B010187CFE}" type="pres">
      <dgm:prSet presAssocID="{8B7C4C85-61FA-43F7-86E8-A411108FFA59}" presName="compNode" presStyleCnt="0"/>
      <dgm:spPr/>
    </dgm:pt>
    <dgm:pt modelId="{C60EAAAA-B97B-4A6E-AB5D-A29853DCF8B9}" type="pres">
      <dgm:prSet presAssocID="{8B7C4C85-61FA-43F7-86E8-A411108FFA59}" presName="bkgdShape" presStyleLbl="node1" presStyleIdx="1" presStyleCnt="5"/>
      <dgm:spPr/>
    </dgm:pt>
    <dgm:pt modelId="{8D78D8C0-92B7-4E2C-A1FE-D76F1E16890B}" type="pres">
      <dgm:prSet presAssocID="{8B7C4C85-61FA-43F7-86E8-A411108FFA59}" presName="nodeTx" presStyleLbl="node1" presStyleIdx="1" presStyleCnt="5">
        <dgm:presLayoutVars>
          <dgm:bulletEnabled val="1"/>
        </dgm:presLayoutVars>
      </dgm:prSet>
      <dgm:spPr/>
    </dgm:pt>
    <dgm:pt modelId="{C2ADAA9C-1646-491D-8E5C-3C900A6C5881}" type="pres">
      <dgm:prSet presAssocID="{8B7C4C85-61FA-43F7-86E8-A411108FFA59}" presName="invisiNode" presStyleLbl="node1" presStyleIdx="1" presStyleCnt="5"/>
      <dgm:spPr/>
    </dgm:pt>
    <dgm:pt modelId="{A2E324D1-2325-4C2A-96F4-FE18543B9AE2}" type="pres">
      <dgm:prSet presAssocID="{8B7C4C85-61FA-43F7-86E8-A411108FFA59}" presName="imagNode" presStyleLbl="fgImgPlace1" presStyleIdx="1" presStyleCnt="5"/>
      <dgm:spPr>
        <a:solidFill>
          <a:schemeClr val="bg1"/>
        </a:solidFill>
      </dgm:spPr>
    </dgm:pt>
    <dgm:pt modelId="{BB67D945-8543-44F3-9A94-4A738F046BE0}" type="pres">
      <dgm:prSet presAssocID="{C830EEE5-CED6-431A-AAD0-BC01F5C50905}" presName="sibTrans" presStyleLbl="sibTrans2D1" presStyleIdx="0" presStyleCnt="0"/>
      <dgm:spPr/>
    </dgm:pt>
    <dgm:pt modelId="{8BC04D8E-451B-4380-B063-D7BE14D20EB2}" type="pres">
      <dgm:prSet presAssocID="{AF9D27C9-A0CB-4A53-BFBE-1045769D0DB6}" presName="compNode" presStyleCnt="0"/>
      <dgm:spPr/>
    </dgm:pt>
    <dgm:pt modelId="{E6883BC3-03AB-44B1-AB25-84F883D82FEC}" type="pres">
      <dgm:prSet presAssocID="{AF9D27C9-A0CB-4A53-BFBE-1045769D0DB6}" presName="bkgdShape" presStyleLbl="node1" presStyleIdx="2" presStyleCnt="5"/>
      <dgm:spPr/>
    </dgm:pt>
    <dgm:pt modelId="{9AA4D687-A6A3-4027-9E47-68369DB239B1}" type="pres">
      <dgm:prSet presAssocID="{AF9D27C9-A0CB-4A53-BFBE-1045769D0DB6}" presName="nodeTx" presStyleLbl="node1" presStyleIdx="2" presStyleCnt="5">
        <dgm:presLayoutVars>
          <dgm:bulletEnabled val="1"/>
        </dgm:presLayoutVars>
      </dgm:prSet>
      <dgm:spPr/>
    </dgm:pt>
    <dgm:pt modelId="{363B429A-5590-4AFF-B90D-7753C9E81EF6}" type="pres">
      <dgm:prSet presAssocID="{AF9D27C9-A0CB-4A53-BFBE-1045769D0DB6}" presName="invisiNode" presStyleLbl="node1" presStyleIdx="2" presStyleCnt="5"/>
      <dgm:spPr/>
    </dgm:pt>
    <dgm:pt modelId="{37669FFB-2442-4878-A916-FBFCB4BEAD58}" type="pres">
      <dgm:prSet presAssocID="{AF9D27C9-A0CB-4A53-BFBE-1045769D0DB6}" presName="imagNode" presStyleLbl="fgImgPlace1" presStyleIdx="2" presStyleCnt="5"/>
      <dgm:spPr>
        <a:solidFill>
          <a:schemeClr val="bg1"/>
        </a:solidFill>
      </dgm:spPr>
    </dgm:pt>
    <dgm:pt modelId="{80431F47-FA7C-40C7-AAA5-6D160120D0AC}" type="pres">
      <dgm:prSet presAssocID="{27F4B5A4-5E7D-42AC-8518-C47714E67B3F}" presName="sibTrans" presStyleLbl="sibTrans2D1" presStyleIdx="0" presStyleCnt="0"/>
      <dgm:spPr/>
    </dgm:pt>
    <dgm:pt modelId="{24653F0D-D05F-4E78-A397-33B739A029F7}" type="pres">
      <dgm:prSet presAssocID="{9FCCD6D4-1F72-4753-B95D-BEDA6D5AEABA}" presName="compNode" presStyleCnt="0"/>
      <dgm:spPr/>
    </dgm:pt>
    <dgm:pt modelId="{58736138-1FC6-440F-ACE1-7E6E7B4992BD}" type="pres">
      <dgm:prSet presAssocID="{9FCCD6D4-1F72-4753-B95D-BEDA6D5AEABA}" presName="bkgdShape" presStyleLbl="node1" presStyleIdx="3" presStyleCnt="5"/>
      <dgm:spPr/>
    </dgm:pt>
    <dgm:pt modelId="{4DDDEDD9-99FF-40B5-BF1C-844028C64723}" type="pres">
      <dgm:prSet presAssocID="{9FCCD6D4-1F72-4753-B95D-BEDA6D5AEABA}" presName="nodeTx" presStyleLbl="node1" presStyleIdx="3" presStyleCnt="5">
        <dgm:presLayoutVars>
          <dgm:bulletEnabled val="1"/>
        </dgm:presLayoutVars>
      </dgm:prSet>
      <dgm:spPr/>
    </dgm:pt>
    <dgm:pt modelId="{7977B40D-E6C6-49B8-9A5F-FFE85D96BECC}" type="pres">
      <dgm:prSet presAssocID="{9FCCD6D4-1F72-4753-B95D-BEDA6D5AEABA}" presName="invisiNode" presStyleLbl="node1" presStyleIdx="3" presStyleCnt="5"/>
      <dgm:spPr/>
    </dgm:pt>
    <dgm:pt modelId="{BAD65638-1AAA-4D11-8A9C-88BB6937AE2D}" type="pres">
      <dgm:prSet presAssocID="{9FCCD6D4-1F72-4753-B95D-BEDA6D5AEABA}" presName="imagNode" presStyleLbl="fgImgPlace1" presStyleIdx="3" presStyleCnt="5"/>
      <dgm:spPr>
        <a:solidFill>
          <a:schemeClr val="bg1"/>
        </a:solidFill>
      </dgm:spPr>
    </dgm:pt>
    <dgm:pt modelId="{712C5BDA-4A56-47C8-A8EC-53BE0183AC18}" type="pres">
      <dgm:prSet presAssocID="{FF1DBDF3-1436-46FE-94F9-61BAE6F2C16A}" presName="sibTrans" presStyleLbl="sibTrans2D1" presStyleIdx="0" presStyleCnt="0"/>
      <dgm:spPr/>
    </dgm:pt>
    <dgm:pt modelId="{293DE07B-E08E-496D-A5AA-8C15B653DF35}" type="pres">
      <dgm:prSet presAssocID="{765BE93A-4AFD-4130-9D02-63FBBC320DC2}" presName="compNode" presStyleCnt="0"/>
      <dgm:spPr/>
    </dgm:pt>
    <dgm:pt modelId="{54DD43D9-713D-4AE2-BF51-96209EFB7E10}" type="pres">
      <dgm:prSet presAssocID="{765BE93A-4AFD-4130-9D02-63FBBC320DC2}" presName="bkgdShape" presStyleLbl="node1" presStyleIdx="4" presStyleCnt="5" custLinFactNeighborX="2317" custLinFactNeighborY="752"/>
      <dgm:spPr/>
    </dgm:pt>
    <dgm:pt modelId="{B2679FB3-DAA4-40AD-820F-6A1B7468C940}" type="pres">
      <dgm:prSet presAssocID="{765BE93A-4AFD-4130-9D02-63FBBC320DC2}" presName="nodeTx" presStyleLbl="node1" presStyleIdx="4" presStyleCnt="5">
        <dgm:presLayoutVars>
          <dgm:bulletEnabled val="1"/>
        </dgm:presLayoutVars>
      </dgm:prSet>
      <dgm:spPr/>
    </dgm:pt>
    <dgm:pt modelId="{9E5A9514-69A1-4250-B270-9570ABBF7AA4}" type="pres">
      <dgm:prSet presAssocID="{765BE93A-4AFD-4130-9D02-63FBBC320DC2}" presName="invisiNode" presStyleLbl="node1" presStyleIdx="4" presStyleCnt="5"/>
      <dgm:spPr/>
    </dgm:pt>
    <dgm:pt modelId="{216F4241-2B12-4F8C-BCA3-4C99DEFA04F1}" type="pres">
      <dgm:prSet presAssocID="{765BE93A-4AFD-4130-9D02-63FBBC320DC2}" presName="imagNode" presStyleLbl="fgImgPlace1" presStyleIdx="4" presStyleCnt="5"/>
      <dgm:spPr>
        <a:solidFill>
          <a:schemeClr val="bg1"/>
        </a:solidFill>
      </dgm:spPr>
    </dgm:pt>
  </dgm:ptLst>
  <dgm:cxnLst>
    <dgm:cxn modelId="{A0D66104-E810-43C7-B9B6-6EF7B3E77A1E}" srcId="{0D85DB98-DE49-4E37-B5CB-C220D4097A7A}" destId="{9FCCD6D4-1F72-4753-B95D-BEDA6D5AEABA}" srcOrd="3" destOrd="0" parTransId="{9DAD059E-A431-426F-979E-98E3D6460721}" sibTransId="{FF1DBDF3-1436-46FE-94F9-61BAE6F2C16A}"/>
    <dgm:cxn modelId="{D9CE6208-6D8C-4B41-B82C-2C0A4B437288}" type="presOf" srcId="{765BE93A-4AFD-4130-9D02-63FBBC320DC2}" destId="{B2679FB3-DAA4-40AD-820F-6A1B7468C940}" srcOrd="1" destOrd="0" presId="urn:microsoft.com/office/officeart/2005/8/layout/hList7"/>
    <dgm:cxn modelId="{9832440E-3B9D-44C5-9641-7CA68A8E2482}" type="presOf" srcId="{AF9D27C9-A0CB-4A53-BFBE-1045769D0DB6}" destId="{E6883BC3-03AB-44B1-AB25-84F883D82FEC}" srcOrd="0" destOrd="0" presId="urn:microsoft.com/office/officeart/2005/8/layout/hList7"/>
    <dgm:cxn modelId="{4AE1E424-E30A-460E-97E1-3B7A841BC727}" type="presOf" srcId="{64B7E8C5-73C1-437E-845F-3DCA4B5DEA7A}" destId="{0A2C24E1-145C-4C3E-BB68-8D78B2D02730}" srcOrd="0" destOrd="0" presId="urn:microsoft.com/office/officeart/2005/8/layout/hList7"/>
    <dgm:cxn modelId="{3D83525E-6569-4103-9F00-E5D53B4F76A8}" type="presOf" srcId="{32239D4B-0AF6-43E2-B5D0-6A45F48FA7F6}" destId="{3306F3BA-C99B-44E5-8907-5535FC9407A3}" srcOrd="0" destOrd="0" presId="urn:microsoft.com/office/officeart/2005/8/layout/hList7"/>
    <dgm:cxn modelId="{BC804349-C73A-4BEB-A852-01BEA7D9A514}" type="presOf" srcId="{64B7E8C5-73C1-437E-845F-3DCA4B5DEA7A}" destId="{62FF5784-6620-41B4-B842-44B03E217D04}" srcOrd="1" destOrd="0" presId="urn:microsoft.com/office/officeart/2005/8/layout/hList7"/>
    <dgm:cxn modelId="{2E7B034C-A681-4354-8E74-5FEB9B5C35C7}" srcId="{0D85DB98-DE49-4E37-B5CB-C220D4097A7A}" destId="{64B7E8C5-73C1-437E-845F-3DCA4B5DEA7A}" srcOrd="0" destOrd="0" parTransId="{73044AC4-67F7-44F7-A817-362EFC5C1498}" sibTransId="{32239D4B-0AF6-43E2-B5D0-6A45F48FA7F6}"/>
    <dgm:cxn modelId="{DBD5946D-82AC-438E-85F7-5457FA3C0625}" type="presOf" srcId="{8B7C4C85-61FA-43F7-86E8-A411108FFA59}" destId="{8D78D8C0-92B7-4E2C-A1FE-D76F1E16890B}" srcOrd="1" destOrd="0" presId="urn:microsoft.com/office/officeart/2005/8/layout/hList7"/>
    <dgm:cxn modelId="{99A0024E-40F1-4E59-B2B2-2A20D2761D09}" type="presOf" srcId="{27F4B5A4-5E7D-42AC-8518-C47714E67B3F}" destId="{80431F47-FA7C-40C7-AAA5-6D160120D0AC}" srcOrd="0" destOrd="0" presId="urn:microsoft.com/office/officeart/2005/8/layout/hList7"/>
    <dgm:cxn modelId="{37181A70-A357-4697-AD67-7A3BB9DAE0EA}" type="presOf" srcId="{9FCCD6D4-1F72-4753-B95D-BEDA6D5AEABA}" destId="{58736138-1FC6-440F-ACE1-7E6E7B4992BD}" srcOrd="0" destOrd="0" presId="urn:microsoft.com/office/officeart/2005/8/layout/hList7"/>
    <dgm:cxn modelId="{E46EB672-2391-4DB4-A53E-F1B6DAB19B95}" srcId="{0D85DB98-DE49-4E37-B5CB-C220D4097A7A}" destId="{8B7C4C85-61FA-43F7-86E8-A411108FFA59}" srcOrd="1" destOrd="0" parTransId="{8F4F1BAC-762E-456D-8936-C9CB1B6E6FF6}" sibTransId="{C830EEE5-CED6-431A-AAD0-BC01F5C50905}"/>
    <dgm:cxn modelId="{FC3AD372-B27D-42DC-AE1A-5644353EAD98}" srcId="{0D85DB98-DE49-4E37-B5CB-C220D4097A7A}" destId="{AF9D27C9-A0CB-4A53-BFBE-1045769D0DB6}" srcOrd="2" destOrd="0" parTransId="{7D09D53E-81E9-41EF-9623-CCCB31FC9E74}" sibTransId="{27F4B5A4-5E7D-42AC-8518-C47714E67B3F}"/>
    <dgm:cxn modelId="{CE372C8B-241E-4C4D-B39A-9A49EEFCD76F}" type="presOf" srcId="{0D85DB98-DE49-4E37-B5CB-C220D4097A7A}" destId="{1030192B-9841-45A6-8A1A-E8BA8AEC6B82}" srcOrd="0" destOrd="0" presId="urn:microsoft.com/office/officeart/2005/8/layout/hList7"/>
    <dgm:cxn modelId="{371FC495-1942-48D6-BDA4-E67C2D58A06A}" type="presOf" srcId="{765BE93A-4AFD-4130-9D02-63FBBC320DC2}" destId="{54DD43D9-713D-4AE2-BF51-96209EFB7E10}" srcOrd="0" destOrd="0" presId="urn:microsoft.com/office/officeart/2005/8/layout/hList7"/>
    <dgm:cxn modelId="{3AA2D1A1-E8E9-442B-B533-10E88F704E78}" type="presOf" srcId="{FF1DBDF3-1436-46FE-94F9-61BAE6F2C16A}" destId="{712C5BDA-4A56-47C8-A8EC-53BE0183AC18}" srcOrd="0" destOrd="0" presId="urn:microsoft.com/office/officeart/2005/8/layout/hList7"/>
    <dgm:cxn modelId="{AF41EEAF-6A68-41BB-82A6-194F707C1DB4}" type="presOf" srcId="{9FCCD6D4-1F72-4753-B95D-BEDA6D5AEABA}" destId="{4DDDEDD9-99FF-40B5-BF1C-844028C64723}" srcOrd="1" destOrd="0" presId="urn:microsoft.com/office/officeart/2005/8/layout/hList7"/>
    <dgm:cxn modelId="{399A27CB-063E-4044-9DD0-BA3E9A2828C9}" srcId="{0D85DB98-DE49-4E37-B5CB-C220D4097A7A}" destId="{765BE93A-4AFD-4130-9D02-63FBBC320DC2}" srcOrd="4" destOrd="0" parTransId="{733A502E-607E-47AF-8E49-DED60B2E10FF}" sibTransId="{EBB7C6E3-CAE4-4525-90A7-C8707FDD774D}"/>
    <dgm:cxn modelId="{BD99CFD9-2692-4AA3-8952-B3BF9665A6B6}" type="presOf" srcId="{8B7C4C85-61FA-43F7-86E8-A411108FFA59}" destId="{C60EAAAA-B97B-4A6E-AB5D-A29853DCF8B9}" srcOrd="0" destOrd="0" presId="urn:microsoft.com/office/officeart/2005/8/layout/hList7"/>
    <dgm:cxn modelId="{958508DA-EBCE-494B-9202-5B6C37B90CDD}" type="presOf" srcId="{C830EEE5-CED6-431A-AAD0-BC01F5C50905}" destId="{BB67D945-8543-44F3-9A94-4A738F046BE0}" srcOrd="0" destOrd="0" presId="urn:microsoft.com/office/officeart/2005/8/layout/hList7"/>
    <dgm:cxn modelId="{A8CDEDED-14F3-4143-BF50-63E5C3D66F07}" type="presOf" srcId="{AF9D27C9-A0CB-4A53-BFBE-1045769D0DB6}" destId="{9AA4D687-A6A3-4027-9E47-68369DB239B1}" srcOrd="1" destOrd="0" presId="urn:microsoft.com/office/officeart/2005/8/layout/hList7"/>
    <dgm:cxn modelId="{BEFD6796-0169-4812-AC8D-CB7BB32AA3B1}" type="presParOf" srcId="{1030192B-9841-45A6-8A1A-E8BA8AEC6B82}" destId="{A757155A-EC57-4938-B6A8-BE80AD13065C}" srcOrd="0" destOrd="0" presId="urn:microsoft.com/office/officeart/2005/8/layout/hList7"/>
    <dgm:cxn modelId="{238D88C7-6923-47E8-A1B3-AD8B68FD904C}" type="presParOf" srcId="{1030192B-9841-45A6-8A1A-E8BA8AEC6B82}" destId="{69361BDC-4C59-4172-874F-740D7848C9E7}" srcOrd="1" destOrd="0" presId="urn:microsoft.com/office/officeart/2005/8/layout/hList7"/>
    <dgm:cxn modelId="{427C0F18-1BFD-4E62-944F-85D51A4903C6}" type="presParOf" srcId="{69361BDC-4C59-4172-874F-740D7848C9E7}" destId="{BFA97A28-4965-49E9-8EAC-67D7A3243468}" srcOrd="0" destOrd="0" presId="urn:microsoft.com/office/officeart/2005/8/layout/hList7"/>
    <dgm:cxn modelId="{AD903845-3E30-40C8-9A7F-BAD0C48BB99E}" type="presParOf" srcId="{BFA97A28-4965-49E9-8EAC-67D7A3243468}" destId="{0A2C24E1-145C-4C3E-BB68-8D78B2D02730}" srcOrd="0" destOrd="0" presId="urn:microsoft.com/office/officeart/2005/8/layout/hList7"/>
    <dgm:cxn modelId="{6A3AF950-3809-4D63-91A3-0AFB01B10858}" type="presParOf" srcId="{BFA97A28-4965-49E9-8EAC-67D7A3243468}" destId="{62FF5784-6620-41B4-B842-44B03E217D04}" srcOrd="1" destOrd="0" presId="urn:microsoft.com/office/officeart/2005/8/layout/hList7"/>
    <dgm:cxn modelId="{227A4664-8350-4300-BF43-4EEE9EF30FC5}" type="presParOf" srcId="{BFA97A28-4965-49E9-8EAC-67D7A3243468}" destId="{3EE3236E-8A39-478C-BF01-92E58453B353}" srcOrd="2" destOrd="0" presId="urn:microsoft.com/office/officeart/2005/8/layout/hList7"/>
    <dgm:cxn modelId="{17BE818D-BF0F-4F31-A9D0-48722AD5EEB0}" type="presParOf" srcId="{BFA97A28-4965-49E9-8EAC-67D7A3243468}" destId="{9FB47A22-561E-4089-82F5-DA2BA25D66F3}" srcOrd="3" destOrd="0" presId="urn:microsoft.com/office/officeart/2005/8/layout/hList7"/>
    <dgm:cxn modelId="{0D191891-BBB8-4F54-BCF9-D520B05DBEA1}" type="presParOf" srcId="{69361BDC-4C59-4172-874F-740D7848C9E7}" destId="{3306F3BA-C99B-44E5-8907-5535FC9407A3}" srcOrd="1" destOrd="0" presId="urn:microsoft.com/office/officeart/2005/8/layout/hList7"/>
    <dgm:cxn modelId="{FA67738A-9122-4B24-98BC-D38C9D796592}" type="presParOf" srcId="{69361BDC-4C59-4172-874F-740D7848C9E7}" destId="{9F2964E9-E908-4829-9BE5-E9B010187CFE}" srcOrd="2" destOrd="0" presId="urn:microsoft.com/office/officeart/2005/8/layout/hList7"/>
    <dgm:cxn modelId="{C873963C-1D54-4A3F-A196-DB2656C804E8}" type="presParOf" srcId="{9F2964E9-E908-4829-9BE5-E9B010187CFE}" destId="{C60EAAAA-B97B-4A6E-AB5D-A29853DCF8B9}" srcOrd="0" destOrd="0" presId="urn:microsoft.com/office/officeart/2005/8/layout/hList7"/>
    <dgm:cxn modelId="{39BF8879-222F-4489-8310-AE6C65C78E57}" type="presParOf" srcId="{9F2964E9-E908-4829-9BE5-E9B010187CFE}" destId="{8D78D8C0-92B7-4E2C-A1FE-D76F1E16890B}" srcOrd="1" destOrd="0" presId="urn:microsoft.com/office/officeart/2005/8/layout/hList7"/>
    <dgm:cxn modelId="{0DAEF2D1-BC43-41AC-B36D-591AD6EBD8D5}" type="presParOf" srcId="{9F2964E9-E908-4829-9BE5-E9B010187CFE}" destId="{C2ADAA9C-1646-491D-8E5C-3C900A6C5881}" srcOrd="2" destOrd="0" presId="urn:microsoft.com/office/officeart/2005/8/layout/hList7"/>
    <dgm:cxn modelId="{AA885061-BD74-47B6-9C93-627496439E4A}" type="presParOf" srcId="{9F2964E9-E908-4829-9BE5-E9B010187CFE}" destId="{A2E324D1-2325-4C2A-96F4-FE18543B9AE2}" srcOrd="3" destOrd="0" presId="urn:microsoft.com/office/officeart/2005/8/layout/hList7"/>
    <dgm:cxn modelId="{218F3469-E2C5-4F22-BEA1-81BF6D90BED9}" type="presParOf" srcId="{69361BDC-4C59-4172-874F-740D7848C9E7}" destId="{BB67D945-8543-44F3-9A94-4A738F046BE0}" srcOrd="3" destOrd="0" presId="urn:microsoft.com/office/officeart/2005/8/layout/hList7"/>
    <dgm:cxn modelId="{01F13887-3D02-4AA6-BE84-6EB643A042C3}" type="presParOf" srcId="{69361BDC-4C59-4172-874F-740D7848C9E7}" destId="{8BC04D8E-451B-4380-B063-D7BE14D20EB2}" srcOrd="4" destOrd="0" presId="urn:microsoft.com/office/officeart/2005/8/layout/hList7"/>
    <dgm:cxn modelId="{C8BAE1EE-EB1E-4451-8D71-0CCE2B61F3FF}" type="presParOf" srcId="{8BC04D8E-451B-4380-B063-D7BE14D20EB2}" destId="{E6883BC3-03AB-44B1-AB25-84F883D82FEC}" srcOrd="0" destOrd="0" presId="urn:microsoft.com/office/officeart/2005/8/layout/hList7"/>
    <dgm:cxn modelId="{E7A8FC25-40CE-4EA1-8549-1BE43071B855}" type="presParOf" srcId="{8BC04D8E-451B-4380-B063-D7BE14D20EB2}" destId="{9AA4D687-A6A3-4027-9E47-68369DB239B1}" srcOrd="1" destOrd="0" presId="urn:microsoft.com/office/officeart/2005/8/layout/hList7"/>
    <dgm:cxn modelId="{D24B081F-CCD8-4747-9CFB-31AB3CB9BE50}" type="presParOf" srcId="{8BC04D8E-451B-4380-B063-D7BE14D20EB2}" destId="{363B429A-5590-4AFF-B90D-7753C9E81EF6}" srcOrd="2" destOrd="0" presId="urn:microsoft.com/office/officeart/2005/8/layout/hList7"/>
    <dgm:cxn modelId="{A85F6934-8EB7-40A5-9E90-C1D4510D773A}" type="presParOf" srcId="{8BC04D8E-451B-4380-B063-D7BE14D20EB2}" destId="{37669FFB-2442-4878-A916-FBFCB4BEAD58}" srcOrd="3" destOrd="0" presId="urn:microsoft.com/office/officeart/2005/8/layout/hList7"/>
    <dgm:cxn modelId="{5CC830C0-A506-49E3-8BBA-E849BA25F7B4}" type="presParOf" srcId="{69361BDC-4C59-4172-874F-740D7848C9E7}" destId="{80431F47-FA7C-40C7-AAA5-6D160120D0AC}" srcOrd="5" destOrd="0" presId="urn:microsoft.com/office/officeart/2005/8/layout/hList7"/>
    <dgm:cxn modelId="{E8EC3988-B842-4FC3-A43B-5B64ECFC52D7}" type="presParOf" srcId="{69361BDC-4C59-4172-874F-740D7848C9E7}" destId="{24653F0D-D05F-4E78-A397-33B739A029F7}" srcOrd="6" destOrd="0" presId="urn:microsoft.com/office/officeart/2005/8/layout/hList7"/>
    <dgm:cxn modelId="{E0F5C025-A918-4287-B74E-7FA30939B039}" type="presParOf" srcId="{24653F0D-D05F-4E78-A397-33B739A029F7}" destId="{58736138-1FC6-440F-ACE1-7E6E7B4992BD}" srcOrd="0" destOrd="0" presId="urn:microsoft.com/office/officeart/2005/8/layout/hList7"/>
    <dgm:cxn modelId="{E601B327-6B6D-4EB5-A8CF-44FB11BC8C2E}" type="presParOf" srcId="{24653F0D-D05F-4E78-A397-33B739A029F7}" destId="{4DDDEDD9-99FF-40B5-BF1C-844028C64723}" srcOrd="1" destOrd="0" presId="urn:microsoft.com/office/officeart/2005/8/layout/hList7"/>
    <dgm:cxn modelId="{19053B95-D66B-4E47-B7A3-218CEE610751}" type="presParOf" srcId="{24653F0D-D05F-4E78-A397-33B739A029F7}" destId="{7977B40D-E6C6-49B8-9A5F-FFE85D96BECC}" srcOrd="2" destOrd="0" presId="urn:microsoft.com/office/officeart/2005/8/layout/hList7"/>
    <dgm:cxn modelId="{C52D03A4-739C-4954-B73C-29922B7851E3}" type="presParOf" srcId="{24653F0D-D05F-4E78-A397-33B739A029F7}" destId="{BAD65638-1AAA-4D11-8A9C-88BB6937AE2D}" srcOrd="3" destOrd="0" presId="urn:microsoft.com/office/officeart/2005/8/layout/hList7"/>
    <dgm:cxn modelId="{C327C5C4-6EB0-424C-82E7-3E444619F990}" type="presParOf" srcId="{69361BDC-4C59-4172-874F-740D7848C9E7}" destId="{712C5BDA-4A56-47C8-A8EC-53BE0183AC18}" srcOrd="7" destOrd="0" presId="urn:microsoft.com/office/officeart/2005/8/layout/hList7"/>
    <dgm:cxn modelId="{B803A2FC-18F5-483C-ACAF-DCF58F3CBBCD}" type="presParOf" srcId="{69361BDC-4C59-4172-874F-740D7848C9E7}" destId="{293DE07B-E08E-496D-A5AA-8C15B653DF35}" srcOrd="8" destOrd="0" presId="urn:microsoft.com/office/officeart/2005/8/layout/hList7"/>
    <dgm:cxn modelId="{225E548B-1CAA-45CE-A59E-AB7D67D5C029}" type="presParOf" srcId="{293DE07B-E08E-496D-A5AA-8C15B653DF35}" destId="{54DD43D9-713D-4AE2-BF51-96209EFB7E10}" srcOrd="0" destOrd="0" presId="urn:microsoft.com/office/officeart/2005/8/layout/hList7"/>
    <dgm:cxn modelId="{388463D7-6210-43A3-920F-ED1673427F7E}" type="presParOf" srcId="{293DE07B-E08E-496D-A5AA-8C15B653DF35}" destId="{B2679FB3-DAA4-40AD-820F-6A1B7468C940}" srcOrd="1" destOrd="0" presId="urn:microsoft.com/office/officeart/2005/8/layout/hList7"/>
    <dgm:cxn modelId="{73DEBCCA-ADA0-4CEE-AF17-209300263577}" type="presParOf" srcId="{293DE07B-E08E-496D-A5AA-8C15B653DF35}" destId="{9E5A9514-69A1-4250-B270-9570ABBF7AA4}" srcOrd="2" destOrd="0" presId="urn:microsoft.com/office/officeart/2005/8/layout/hList7"/>
    <dgm:cxn modelId="{ED04C4A0-1282-4109-9E8B-8C3663F34A18}" type="presParOf" srcId="{293DE07B-E08E-496D-A5AA-8C15B653DF35}" destId="{216F4241-2B12-4F8C-BCA3-4C99DEFA04F1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2C24E1-145C-4C3E-BB68-8D78B2D02730}">
      <dsp:nvSpPr>
        <dsp:cNvPr id="0" name=""/>
        <dsp:cNvSpPr/>
      </dsp:nvSpPr>
      <dsp:spPr>
        <a:xfrm>
          <a:off x="0" y="0"/>
          <a:ext cx="1438332" cy="34402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556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50" kern="1200" dirty="0">
              <a:solidFill>
                <a:schemeClr val="tx1"/>
              </a:solidFill>
            </a:rPr>
            <a:t>Establishes a common language when describing levels of need and enables planning of how to meet needs.</a:t>
          </a:r>
        </a:p>
      </dsp:txBody>
      <dsp:txXfrm>
        <a:off x="0" y="1376080"/>
        <a:ext cx="1438332" cy="1376080"/>
      </dsp:txXfrm>
    </dsp:sp>
    <dsp:sp modelId="{9FB47A22-561E-4089-82F5-DA2BA25D66F3}">
      <dsp:nvSpPr>
        <dsp:cNvPr id="0" name=""/>
        <dsp:cNvSpPr/>
      </dsp:nvSpPr>
      <dsp:spPr>
        <a:xfrm>
          <a:off x="146372" y="206412"/>
          <a:ext cx="1145586" cy="1145586"/>
        </a:xfrm>
        <a:prstGeom prst="ellipse">
          <a:avLst/>
        </a:prstGeom>
        <a:solidFill>
          <a:schemeClr val="bg1"/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0EAAAA-B97B-4A6E-AB5D-A29853DCF8B9}">
      <dsp:nvSpPr>
        <dsp:cNvPr id="0" name=""/>
        <dsp:cNvSpPr/>
      </dsp:nvSpPr>
      <dsp:spPr>
        <a:xfrm>
          <a:off x="1481482" y="0"/>
          <a:ext cx="1438332" cy="34402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55625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50" kern="1200" dirty="0">
              <a:solidFill>
                <a:schemeClr val="tx1"/>
              </a:solidFill>
              <a:latin typeface="+mn-lt"/>
            </a:rPr>
            <a:t>Supports the work of professionals and promotes collaboration between staff and parents.</a:t>
          </a:r>
        </a:p>
      </dsp:txBody>
      <dsp:txXfrm>
        <a:off x="1481482" y="1376080"/>
        <a:ext cx="1438332" cy="1376080"/>
      </dsp:txXfrm>
    </dsp:sp>
    <dsp:sp modelId="{A2E324D1-2325-4C2A-96F4-FE18543B9AE2}">
      <dsp:nvSpPr>
        <dsp:cNvPr id="0" name=""/>
        <dsp:cNvSpPr/>
      </dsp:nvSpPr>
      <dsp:spPr>
        <a:xfrm>
          <a:off x="1627855" y="206412"/>
          <a:ext cx="1145586" cy="1145586"/>
        </a:xfrm>
        <a:prstGeom prst="ellipse">
          <a:avLst/>
        </a:prstGeom>
        <a:solidFill>
          <a:schemeClr val="bg1"/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883BC3-03AB-44B1-AB25-84F883D82FEC}">
      <dsp:nvSpPr>
        <dsp:cNvPr id="0" name=""/>
        <dsp:cNvSpPr/>
      </dsp:nvSpPr>
      <dsp:spPr>
        <a:xfrm>
          <a:off x="2962964" y="0"/>
          <a:ext cx="1438332" cy="34402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55625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50" b="0" kern="1200" dirty="0">
              <a:solidFill>
                <a:schemeClr val="tx1"/>
              </a:solidFill>
            </a:rPr>
            <a:t>Supports the child -</a:t>
          </a:r>
          <a:r>
            <a:rPr lang="en-GB" sz="1250" b="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GB" sz="1250" b="0" kern="1200" dirty="0">
              <a:solidFill>
                <a:schemeClr val="tx1"/>
              </a:solidFill>
            </a:rPr>
            <a:t> enabling tracking of progress made and supporting annual review and transition planning.</a:t>
          </a:r>
        </a:p>
      </dsp:txBody>
      <dsp:txXfrm>
        <a:off x="2962964" y="1376080"/>
        <a:ext cx="1438332" cy="1376080"/>
      </dsp:txXfrm>
    </dsp:sp>
    <dsp:sp modelId="{37669FFB-2442-4878-A916-FBFCB4BEAD58}">
      <dsp:nvSpPr>
        <dsp:cNvPr id="0" name=""/>
        <dsp:cNvSpPr/>
      </dsp:nvSpPr>
      <dsp:spPr>
        <a:xfrm>
          <a:off x="3109337" y="206412"/>
          <a:ext cx="1145586" cy="1145586"/>
        </a:xfrm>
        <a:prstGeom prst="ellipse">
          <a:avLst/>
        </a:prstGeom>
        <a:solidFill>
          <a:schemeClr val="bg1"/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736138-1FC6-440F-ACE1-7E6E7B4992BD}">
      <dsp:nvSpPr>
        <dsp:cNvPr id="0" name=""/>
        <dsp:cNvSpPr/>
      </dsp:nvSpPr>
      <dsp:spPr>
        <a:xfrm>
          <a:off x="4444446" y="0"/>
          <a:ext cx="1438332" cy="34402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55625" rtl="0">
            <a:lnSpc>
              <a:spcPct val="90000"/>
            </a:lnSpc>
            <a:spcBef>
              <a:spcPct val="0"/>
            </a:spcBef>
            <a:spcAft>
              <a:spcPct val="35000"/>
            </a:spcAft>
            <a:buClr>
              <a:schemeClr val="accent1"/>
            </a:buClr>
            <a:buFont typeface="Arial" panose="020B0604020202020204" pitchFamily="34" charset="0"/>
            <a:buNone/>
          </a:pPr>
          <a:r>
            <a:rPr lang="en-GB" sz="1250" kern="1200" dirty="0">
              <a:solidFill>
                <a:schemeClr val="tx1"/>
              </a:solidFill>
              <a:latin typeface="+mn-lt"/>
            </a:rPr>
            <a:t>Enables settings and professionals to build a peer support network and share best practice and support strategies</a:t>
          </a:r>
        </a:p>
      </dsp:txBody>
      <dsp:txXfrm>
        <a:off x="4444446" y="1376080"/>
        <a:ext cx="1438332" cy="1376080"/>
      </dsp:txXfrm>
    </dsp:sp>
    <dsp:sp modelId="{BAD65638-1AAA-4D11-8A9C-88BB6937AE2D}">
      <dsp:nvSpPr>
        <dsp:cNvPr id="0" name=""/>
        <dsp:cNvSpPr/>
      </dsp:nvSpPr>
      <dsp:spPr>
        <a:xfrm>
          <a:off x="4590819" y="206412"/>
          <a:ext cx="1145586" cy="1145586"/>
        </a:xfrm>
        <a:prstGeom prst="ellipse">
          <a:avLst/>
        </a:prstGeom>
        <a:solidFill>
          <a:schemeClr val="bg1"/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DD43D9-713D-4AE2-BF51-96209EFB7E10}">
      <dsp:nvSpPr>
        <dsp:cNvPr id="0" name=""/>
        <dsp:cNvSpPr/>
      </dsp:nvSpPr>
      <dsp:spPr>
        <a:xfrm>
          <a:off x="5925928" y="0"/>
          <a:ext cx="1438332" cy="34402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55625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50" b="0" kern="1200" dirty="0">
              <a:solidFill>
                <a:schemeClr val="tx1"/>
              </a:solidFill>
              <a:latin typeface="+mn-lt"/>
            </a:rPr>
            <a:t>Supports settings to identify gaps and areas for further development (resource / budget allocation, training and recruitment</a:t>
          </a:r>
          <a:r>
            <a:rPr lang="en-GB" sz="1250" b="0" kern="1200" dirty="0">
              <a:solidFill>
                <a:schemeClr val="tx1"/>
              </a:solidFill>
            </a:rPr>
            <a:t>).</a:t>
          </a:r>
        </a:p>
      </dsp:txBody>
      <dsp:txXfrm>
        <a:off x="5925928" y="1376080"/>
        <a:ext cx="1438332" cy="1376080"/>
      </dsp:txXfrm>
    </dsp:sp>
    <dsp:sp modelId="{216F4241-2B12-4F8C-BCA3-4C99DEFA04F1}">
      <dsp:nvSpPr>
        <dsp:cNvPr id="0" name=""/>
        <dsp:cNvSpPr/>
      </dsp:nvSpPr>
      <dsp:spPr>
        <a:xfrm>
          <a:off x="6072301" y="206412"/>
          <a:ext cx="1145586" cy="1145586"/>
        </a:xfrm>
        <a:prstGeom prst="ellipse">
          <a:avLst/>
        </a:prstGeom>
        <a:solidFill>
          <a:schemeClr val="bg1"/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57155A-EC57-4938-B6A8-BE80AD13065C}">
      <dsp:nvSpPr>
        <dsp:cNvPr id="0" name=""/>
        <dsp:cNvSpPr/>
      </dsp:nvSpPr>
      <dsp:spPr>
        <a:xfrm>
          <a:off x="294570" y="2752160"/>
          <a:ext cx="6775120" cy="516030"/>
        </a:xfrm>
        <a:prstGeom prst="leftRightArrow">
          <a:avLst/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A82773-EE71-FA46-87C8-A8E1918D1B87}" type="datetimeFigureOut">
              <a:rPr lang="en-US" smtClean="0"/>
              <a:t>4/25/2024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81ED90-971C-4442-B879-FDE8BECDC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621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B21B5-9291-FD09-7691-BB1E0E1DD7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4960" y="1749795"/>
            <a:ext cx="5669756" cy="3722335"/>
          </a:xfrm>
        </p:spPr>
        <p:txBody>
          <a:bodyPr anchor="b"/>
          <a:lstStyle>
            <a:lvl1pPr algn="ctr">
              <a:defRPr sz="372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FE4234-B00D-10D7-C5C6-5C94870AA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488"/>
            </a:lvl1pPr>
            <a:lvl2pPr marL="283510" indent="0" algn="ctr">
              <a:buNone/>
              <a:defRPr sz="1240"/>
            </a:lvl2pPr>
            <a:lvl3pPr marL="567019" indent="0" algn="ctr">
              <a:buNone/>
              <a:defRPr sz="1116"/>
            </a:lvl3pPr>
            <a:lvl4pPr marL="850529" indent="0" algn="ctr">
              <a:buNone/>
              <a:defRPr sz="992"/>
            </a:lvl4pPr>
            <a:lvl5pPr marL="1134039" indent="0" algn="ctr">
              <a:buNone/>
              <a:defRPr sz="992"/>
            </a:lvl5pPr>
            <a:lvl6pPr marL="1417549" indent="0" algn="ctr">
              <a:buNone/>
              <a:defRPr sz="992"/>
            </a:lvl6pPr>
            <a:lvl7pPr marL="1701058" indent="0" algn="ctr">
              <a:buNone/>
              <a:defRPr sz="992"/>
            </a:lvl7pPr>
            <a:lvl8pPr marL="1984568" indent="0" algn="ctr">
              <a:buNone/>
              <a:defRPr sz="992"/>
            </a:lvl8pPr>
            <a:lvl9pPr marL="2268078" indent="0" algn="ctr">
              <a:buNone/>
              <a:defRPr sz="992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3643AA-5912-4523-3D45-3C252073B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4/25/2024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413E6-A575-3196-8A30-7FCCAF4D1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8A270F-9855-7ECE-D6A9-CC868477F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0485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1D98B-2EF4-F1EC-C46B-C70E9426D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753A44-3838-B920-283D-66A6559C3C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7CABCA-6D85-82DB-1DF2-F465D553C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4/25/2024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EBB6B2-DC63-FCC7-706A-1B579012A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FC715-C021-ECC2-8057-852821092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1767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BA5D7-4F8A-EB48-1C8F-7B344FFBE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790" y="2665530"/>
            <a:ext cx="6520220" cy="4447496"/>
          </a:xfrm>
        </p:spPr>
        <p:txBody>
          <a:bodyPr anchor="b"/>
          <a:lstStyle>
            <a:lvl1pPr>
              <a:defRPr sz="372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9DB026-01D1-D8FC-3EE9-D8A7E296A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5790" y="7155102"/>
            <a:ext cx="6520220" cy="2338833"/>
          </a:xfrm>
        </p:spPr>
        <p:txBody>
          <a:bodyPr/>
          <a:lstStyle>
            <a:lvl1pPr marL="0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1pPr>
            <a:lvl2pPr marL="283510" indent="0">
              <a:buNone/>
              <a:defRPr sz="1240">
                <a:solidFill>
                  <a:schemeClr val="tx1">
                    <a:tint val="75000"/>
                  </a:schemeClr>
                </a:solidFill>
              </a:defRPr>
            </a:lvl2pPr>
            <a:lvl3pPr marL="567019" indent="0">
              <a:buNone/>
              <a:defRPr sz="1116">
                <a:solidFill>
                  <a:schemeClr val="tx1">
                    <a:tint val="75000"/>
                  </a:schemeClr>
                </a:solidFill>
              </a:defRPr>
            </a:lvl3pPr>
            <a:lvl4pPr marL="850529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4pPr>
            <a:lvl5pPr marL="1134039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5pPr>
            <a:lvl6pPr marL="1417549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6pPr>
            <a:lvl7pPr marL="1701058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7pPr>
            <a:lvl8pPr marL="1984568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8pPr>
            <a:lvl9pPr marL="2268078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6ABE2F-4045-65E6-145F-8807DFBF2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4/25/2024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7ED7D-478F-6FED-E778-C55FF71A3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4618CC-02C9-AFD1-3B6B-AB9704F73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8414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8ADA3-AC5A-6DCD-DA34-B09E69795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189E48-A30D-2B0A-4598-DFAD345443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E17ABE-A7E8-2410-AA6C-F3A73C2C38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64397A-9138-FD7B-8A7A-EE48B148A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4/25/2024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C8FE07-7CC9-3E12-9E1D-4FEB1A360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22D58-A975-35F9-4450-9E959777E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317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3DB54-695E-E211-E512-71244454C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12" y="569241"/>
            <a:ext cx="6520220" cy="20665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9727E0-1C00-3A5B-B10F-033D197DEC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0712" y="2620980"/>
            <a:ext cx="3198097" cy="1284502"/>
          </a:xfrm>
        </p:spPr>
        <p:txBody>
          <a:bodyPr anchor="b"/>
          <a:lstStyle>
            <a:lvl1pPr marL="0" indent="0">
              <a:buNone/>
              <a:defRPr sz="1488" b="1"/>
            </a:lvl1pPr>
            <a:lvl2pPr marL="283510" indent="0">
              <a:buNone/>
              <a:defRPr sz="1240" b="1"/>
            </a:lvl2pPr>
            <a:lvl3pPr marL="567019" indent="0">
              <a:buNone/>
              <a:defRPr sz="1116" b="1"/>
            </a:lvl3pPr>
            <a:lvl4pPr marL="850529" indent="0">
              <a:buNone/>
              <a:defRPr sz="992" b="1"/>
            </a:lvl4pPr>
            <a:lvl5pPr marL="1134039" indent="0">
              <a:buNone/>
              <a:defRPr sz="992" b="1"/>
            </a:lvl5pPr>
            <a:lvl6pPr marL="1417549" indent="0">
              <a:buNone/>
              <a:defRPr sz="992" b="1"/>
            </a:lvl6pPr>
            <a:lvl7pPr marL="1701058" indent="0">
              <a:buNone/>
              <a:defRPr sz="992" b="1"/>
            </a:lvl7pPr>
            <a:lvl8pPr marL="1984568" indent="0">
              <a:buNone/>
              <a:defRPr sz="992" b="1"/>
            </a:lvl8pPr>
            <a:lvl9pPr marL="2268078" indent="0">
              <a:buNone/>
              <a:defRPr sz="992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5683B9-3BBE-38CF-4B4F-2C96EF1999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0712" y="3905482"/>
            <a:ext cx="3198097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AA1A70-256D-10ED-D72C-CEB15051B1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827085" y="2620980"/>
            <a:ext cx="3213847" cy="1284502"/>
          </a:xfrm>
        </p:spPr>
        <p:txBody>
          <a:bodyPr anchor="b"/>
          <a:lstStyle>
            <a:lvl1pPr marL="0" indent="0">
              <a:buNone/>
              <a:defRPr sz="1488" b="1"/>
            </a:lvl1pPr>
            <a:lvl2pPr marL="283510" indent="0">
              <a:buNone/>
              <a:defRPr sz="1240" b="1"/>
            </a:lvl2pPr>
            <a:lvl3pPr marL="567019" indent="0">
              <a:buNone/>
              <a:defRPr sz="1116" b="1"/>
            </a:lvl3pPr>
            <a:lvl4pPr marL="850529" indent="0">
              <a:buNone/>
              <a:defRPr sz="992" b="1"/>
            </a:lvl4pPr>
            <a:lvl5pPr marL="1134039" indent="0">
              <a:buNone/>
              <a:defRPr sz="992" b="1"/>
            </a:lvl5pPr>
            <a:lvl6pPr marL="1417549" indent="0">
              <a:buNone/>
              <a:defRPr sz="992" b="1"/>
            </a:lvl6pPr>
            <a:lvl7pPr marL="1701058" indent="0">
              <a:buNone/>
              <a:defRPr sz="992" b="1"/>
            </a:lvl7pPr>
            <a:lvl8pPr marL="1984568" indent="0">
              <a:buNone/>
              <a:defRPr sz="992" b="1"/>
            </a:lvl8pPr>
            <a:lvl9pPr marL="2268078" indent="0">
              <a:buNone/>
              <a:defRPr sz="992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F4C8B9-5A68-7DA1-FA03-7A5EEFCCD2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827085" y="3905482"/>
            <a:ext cx="3213847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8204DA-0835-CD95-E436-06475BD39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4/25/2024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0BE49E-64DC-CF8D-98C1-16843EC9F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455D6A-F8B6-9F87-8079-29D450ED6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096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653528-AC64-3B88-A2EF-660F0F7E6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8A7550-6060-A52D-FA77-E6AEB8B78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4/25/2024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1FB20C-F51F-317E-6CAF-B9177D1F6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20BE90-F28E-4319-79D4-C813BE10C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8479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DD6B5D-A4D7-041B-5C19-72FCDC54F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4/25/2024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1CE140F-AD33-50D2-783A-9231E8065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7EFB45-36E2-974A-5605-DD19F6743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048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3C42E-29AA-4733-E661-988C05B21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1984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E842E-4463-A106-2B70-72EC254D40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3847" y="1539424"/>
            <a:ext cx="3827085" cy="7598117"/>
          </a:xfrm>
        </p:spPr>
        <p:txBody>
          <a:bodyPr/>
          <a:lstStyle>
            <a:lvl1pPr>
              <a:defRPr sz="1984"/>
            </a:lvl1pPr>
            <a:lvl2pPr>
              <a:defRPr sz="1736"/>
            </a:lvl2pPr>
            <a:lvl3pPr>
              <a:defRPr sz="1488"/>
            </a:lvl3pPr>
            <a:lvl4pPr>
              <a:defRPr sz="1240"/>
            </a:lvl4pPr>
            <a:lvl5pPr>
              <a:defRPr sz="1240"/>
            </a:lvl5pPr>
            <a:lvl6pPr>
              <a:defRPr sz="1240"/>
            </a:lvl6pPr>
            <a:lvl7pPr>
              <a:defRPr sz="1240"/>
            </a:lvl7pPr>
            <a:lvl8pPr>
              <a:defRPr sz="1240"/>
            </a:lvl8pPr>
            <a:lvl9pPr>
              <a:defRPr sz="124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44B7A5-6AB4-87CE-D6CB-52F790D138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992"/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04890F-6CFD-5A5E-7ECB-45B83B024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4/25/2024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17A658-A340-AA85-9C47-18A7BEBF6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630DC6-5ADC-4744-E870-51F050601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533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0EBF8-FB12-5AC5-F99D-B8DD0CD613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1984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1DCE18-CFA6-3EEB-D2BA-3BD2F2CB68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213847" y="1539424"/>
            <a:ext cx="3827085" cy="7598117"/>
          </a:xfrm>
        </p:spPr>
        <p:txBody>
          <a:bodyPr/>
          <a:lstStyle>
            <a:lvl1pPr marL="0" indent="0">
              <a:buNone/>
              <a:defRPr sz="1984"/>
            </a:lvl1pPr>
            <a:lvl2pPr marL="283510" indent="0">
              <a:buNone/>
              <a:defRPr sz="1736"/>
            </a:lvl2pPr>
            <a:lvl3pPr marL="567019" indent="0">
              <a:buNone/>
              <a:defRPr sz="1488"/>
            </a:lvl3pPr>
            <a:lvl4pPr marL="850529" indent="0">
              <a:buNone/>
              <a:defRPr sz="1240"/>
            </a:lvl4pPr>
            <a:lvl5pPr marL="1134039" indent="0">
              <a:buNone/>
              <a:defRPr sz="1240"/>
            </a:lvl5pPr>
            <a:lvl6pPr marL="1417549" indent="0">
              <a:buNone/>
              <a:defRPr sz="1240"/>
            </a:lvl6pPr>
            <a:lvl7pPr marL="1701058" indent="0">
              <a:buNone/>
              <a:defRPr sz="1240"/>
            </a:lvl7pPr>
            <a:lvl8pPr marL="1984568" indent="0">
              <a:buNone/>
              <a:defRPr sz="1240"/>
            </a:lvl8pPr>
            <a:lvl9pPr marL="2268078" indent="0">
              <a:buNone/>
              <a:defRPr sz="124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27FCA3-188F-BB42-35CA-90346D33E1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992"/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B32B16-74A2-C3FA-C8EC-B9F9B348C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4/25/2024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741D41-F73D-0B71-680F-6DFA68A07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539297-B566-8EA9-D2EE-1783ADCC5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542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45B3BF-F684-CBB0-06B7-B9EBB3047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CCB535-D375-FEE3-E6AD-94AEFD3EFF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B7CC91-851E-1007-BD6C-FFD0171BE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4/25/2024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C4142B-3A71-6BBC-07CF-899F5BF22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DCB5EA-2257-1030-E4E7-1D2FBF4CD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422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B9FBB9-A8EC-45DC-2DEE-5073BDC794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5409892" y="569240"/>
            <a:ext cx="1630055" cy="90608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2AFA8D-83FC-2CFA-AA7D-B30A4A057F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80E733-1001-9ED5-234F-FB16AD035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4/25/2024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2A4F3-B1BD-5CEB-19BA-8E1D22451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6638C7-9828-4F8D-BE92-505EBCD30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67400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96AAF4C-47A7-A34E-8832-0EAC85175E78}"/>
              </a:ext>
            </a:extLst>
          </p:cNvPr>
          <p:cNvSpPr/>
          <p:nvPr userDrawn="1"/>
        </p:nvSpPr>
        <p:spPr>
          <a:xfrm>
            <a:off x="2" y="0"/>
            <a:ext cx="7559675" cy="217586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88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0C3909-AFB7-0C49-BF57-71022A8E59B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9525" y="9788849"/>
            <a:ext cx="530648" cy="440550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012E3E7-5047-8144-89A0-6116714CAEF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21295" y="2"/>
            <a:ext cx="6652970" cy="2175488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l" rtl="0">
              <a:spcBef>
                <a:spcPts val="0"/>
              </a:spcBef>
              <a:buFontTx/>
              <a:buNone/>
              <a:defRPr sz="2976" b="1">
                <a:solidFill>
                  <a:schemeClr val="bg1"/>
                </a:solidFill>
              </a:defRPr>
            </a:lvl1pPr>
            <a:lvl2pPr marL="0" indent="0" algn="l" rtl="0">
              <a:spcBef>
                <a:spcPts val="0"/>
              </a:spcBef>
              <a:buFontTx/>
              <a:buNone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D89E18C5-4281-A14A-8C25-A10134EC1E8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1611" y="2682679"/>
            <a:ext cx="6718563" cy="677795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53">
                <a:solidFill>
                  <a:schemeClr val="accent4"/>
                </a:solidFill>
              </a:defRPr>
            </a:lvl1pPr>
            <a:lvl2pPr marL="299069" indent="-148791" defTabSz="577306">
              <a:buClr>
                <a:schemeClr val="accent1"/>
              </a:buClr>
              <a:buFont typeface="Arial" panose="020B0604020202020204" pitchFamily="34" charset="0"/>
              <a:buChar char="•"/>
              <a:defRPr sz="1653">
                <a:solidFill>
                  <a:schemeClr val="accent4"/>
                </a:solidFill>
              </a:defRPr>
            </a:lvl2pPr>
            <a:lvl3pPr marL="446371" indent="-148791">
              <a:buClr>
                <a:schemeClr val="bg1">
                  <a:lumMod val="75000"/>
                </a:schemeClr>
              </a:buClr>
              <a:defRPr sz="1653">
                <a:solidFill>
                  <a:schemeClr val="accent4"/>
                </a:solidFill>
              </a:defRPr>
            </a:lvl3pPr>
            <a:lvl4pPr>
              <a:defRPr sz="1653">
                <a:solidFill>
                  <a:schemeClr val="accent4"/>
                </a:solidFill>
              </a:defRPr>
            </a:lvl4pPr>
            <a:lvl5pPr>
              <a:defRPr sz="1653">
                <a:solidFill>
                  <a:schemeClr val="accent4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B765E1D-5BFD-EA4E-9C7E-28F8B1E966B1}"/>
              </a:ext>
            </a:extLst>
          </p:cNvPr>
          <p:cNvCxnSpPr>
            <a:cxnSpLocks/>
          </p:cNvCxnSpPr>
          <p:nvPr userDrawn="1"/>
        </p:nvCxnSpPr>
        <p:spPr>
          <a:xfrm>
            <a:off x="389795" y="9468818"/>
            <a:ext cx="6730376" cy="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36E83712-1302-214B-A519-FF1463BCB4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298" y="9787478"/>
            <a:ext cx="931489" cy="44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1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- White - Cli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129FD87D-4876-CE45-B3AA-2A942C01E23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346" y="4967000"/>
            <a:ext cx="6701706" cy="452855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3796" y="2250906"/>
            <a:ext cx="6700259" cy="705284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2645" b="1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3796" y="2884577"/>
            <a:ext cx="6700259" cy="58182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645">
                <a:solidFill>
                  <a:schemeClr val="accent4"/>
                </a:solidFill>
              </a:defRPr>
            </a:lvl1pPr>
            <a:lvl2pPr marL="377928" indent="0" algn="ctr">
              <a:buNone/>
              <a:defRPr sz="1653"/>
            </a:lvl2pPr>
            <a:lvl3pPr marL="755855" indent="0" algn="ctr">
              <a:buNone/>
              <a:defRPr sz="1488"/>
            </a:lvl3pPr>
            <a:lvl4pPr marL="1133783" indent="0" algn="ctr">
              <a:buNone/>
              <a:defRPr sz="1323"/>
            </a:lvl4pPr>
            <a:lvl5pPr marL="1511710" indent="0" algn="ctr">
              <a:buNone/>
              <a:defRPr sz="1323"/>
            </a:lvl5pPr>
            <a:lvl6pPr marL="1889639" indent="0" algn="ctr">
              <a:buNone/>
              <a:defRPr sz="1323"/>
            </a:lvl6pPr>
            <a:lvl7pPr marL="2267565" indent="0" algn="ctr">
              <a:buNone/>
              <a:defRPr sz="1323"/>
            </a:lvl7pPr>
            <a:lvl8pPr marL="2645495" indent="0" algn="ctr">
              <a:buNone/>
              <a:defRPr sz="1323"/>
            </a:lvl8pPr>
            <a:lvl9pPr marL="3023420" indent="0" algn="ctr">
              <a:buNone/>
              <a:defRPr sz="1323"/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36C8FE8-2692-DD4A-B605-5756B295F03F}"/>
              </a:ext>
            </a:extLst>
          </p:cNvPr>
          <p:cNvCxnSpPr/>
          <p:nvPr userDrawn="1"/>
        </p:nvCxnSpPr>
        <p:spPr>
          <a:xfrm>
            <a:off x="2" y="3796527"/>
            <a:ext cx="7559675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11AE76D4-F0D9-414A-B249-F021BCFF3C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13420" y="4065647"/>
            <a:ext cx="3374292" cy="886348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>
            <a:lvl1pPr marL="0" indent="0">
              <a:lnSpc>
                <a:spcPts val="1488"/>
              </a:lnSpc>
              <a:spcBef>
                <a:spcPts val="0"/>
              </a:spcBef>
              <a:buNone/>
              <a:defRPr sz="1488" b="1">
                <a:solidFill>
                  <a:schemeClr val="accent4"/>
                </a:solidFill>
              </a:defRPr>
            </a:lvl1pPr>
            <a:lvl2pPr marL="0" indent="0">
              <a:lnSpc>
                <a:spcPts val="1488"/>
              </a:lnSpc>
              <a:buNone/>
              <a:defRPr sz="1488">
                <a:solidFill>
                  <a:schemeClr val="accent4"/>
                </a:solidFill>
              </a:defRPr>
            </a:lvl2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79DD7FB9-FC2F-7F4A-86CE-E4B9DAB7634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38620" y="4065647"/>
            <a:ext cx="3175435" cy="451170"/>
          </a:xfrm>
          <a:prstGeom prst="rect">
            <a:avLst/>
          </a:prstGeom>
        </p:spPr>
        <p:txBody>
          <a:bodyPr vert="horz" wrap="none" lIns="0" tIns="0" rIns="0" bIns="0" anchor="t" anchorCtr="0">
            <a:noAutofit/>
          </a:bodyPr>
          <a:lstStyle>
            <a:lvl1pPr marL="0" indent="0" algn="r">
              <a:lnSpc>
                <a:spcPts val="1488"/>
              </a:lnSpc>
              <a:spcBef>
                <a:spcPts val="0"/>
              </a:spcBef>
              <a:buNone/>
              <a:defRPr sz="1488" b="0">
                <a:solidFill>
                  <a:schemeClr val="accent4"/>
                </a:solidFill>
              </a:defRPr>
            </a:lvl1pPr>
            <a:lvl2pPr marL="0" indent="0">
              <a:lnSpc>
                <a:spcPts val="1488"/>
              </a:lnSpc>
              <a:buNone/>
              <a:defRPr sz="1488">
                <a:solidFill>
                  <a:schemeClr val="bg1"/>
                </a:solidFill>
              </a:defRPr>
            </a:lvl2pPr>
          </a:lstStyle>
          <a:p>
            <a:pPr lvl="0"/>
            <a:r>
              <a:rPr lang="en-US" dirty="0"/>
              <a:t>Edit Master text styles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AA8BBA0-D1EA-3148-BBF3-5D853CA7264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5618" y="789891"/>
            <a:ext cx="675316" cy="56065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F4E3538-959D-9343-90F8-5082FF444C2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347" y="781658"/>
            <a:ext cx="1339313" cy="635402"/>
          </a:xfrm>
          <a:prstGeom prst="rect">
            <a:avLst/>
          </a:prstGeom>
        </p:spPr>
      </p:pic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9755BCBE-6DFA-0C43-9D15-BD1432A5EC7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713526" y="9468820"/>
            <a:ext cx="1399921" cy="960388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992"/>
            </a:lvl1pPr>
          </a:lstStyle>
          <a:p>
            <a:r>
              <a:rPr lang="en-US" dirty="0"/>
              <a:t>Client Logo</a:t>
            </a:r>
          </a:p>
        </p:txBody>
      </p:sp>
    </p:spTree>
    <p:extLst>
      <p:ext uri="{BB962C8B-B14F-4D97-AF65-F5344CB8AC3E}">
        <p14:creationId xmlns:p14="http://schemas.microsoft.com/office/powerpoint/2010/main" val="3627658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Titl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811596F-36CC-6341-9498-EA7D67089083}"/>
              </a:ext>
            </a:extLst>
          </p:cNvPr>
          <p:cNvSpPr/>
          <p:nvPr userDrawn="1"/>
        </p:nvSpPr>
        <p:spPr>
          <a:xfrm>
            <a:off x="0" y="0"/>
            <a:ext cx="7567550" cy="10691813"/>
          </a:xfrm>
          <a:prstGeom prst="rect">
            <a:avLst/>
          </a:prstGeom>
          <a:gradFill flip="none" rotWithShape="1">
            <a:gsLst>
              <a:gs pos="67000">
                <a:srgbClr val="0C72A9"/>
              </a:gs>
              <a:gs pos="0">
                <a:schemeClr val="accent4"/>
              </a:gs>
              <a:gs pos="100000">
                <a:schemeClr val="accent5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88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91414F5-EBC5-4847-A54F-6CB5DAC9C0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5617" y="790524"/>
            <a:ext cx="674554" cy="5600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13794" y="2686079"/>
            <a:ext cx="3004495" cy="1706294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2645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3794" y="4764085"/>
            <a:ext cx="3004495" cy="58182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645">
                <a:solidFill>
                  <a:schemeClr val="tx2"/>
                </a:solidFill>
              </a:defRPr>
            </a:lvl1pPr>
            <a:lvl2pPr marL="377928" indent="0" algn="ctr">
              <a:buNone/>
              <a:defRPr sz="1653"/>
            </a:lvl2pPr>
            <a:lvl3pPr marL="755855" indent="0" algn="ctr">
              <a:buNone/>
              <a:defRPr sz="1488"/>
            </a:lvl3pPr>
            <a:lvl4pPr marL="1133783" indent="0" algn="ctr">
              <a:buNone/>
              <a:defRPr sz="1323"/>
            </a:lvl4pPr>
            <a:lvl5pPr marL="1511710" indent="0" algn="ctr">
              <a:buNone/>
              <a:defRPr sz="1323"/>
            </a:lvl5pPr>
            <a:lvl6pPr marL="1889639" indent="0" algn="ctr">
              <a:buNone/>
              <a:defRPr sz="1323"/>
            </a:lvl6pPr>
            <a:lvl7pPr marL="2267565" indent="0" algn="ctr">
              <a:buNone/>
              <a:defRPr sz="1323"/>
            </a:lvl7pPr>
            <a:lvl8pPr marL="2645495" indent="0" algn="ctr">
              <a:buNone/>
              <a:defRPr sz="1323"/>
            </a:lvl8pPr>
            <a:lvl9pPr marL="3023420" indent="0" algn="ctr">
              <a:buNone/>
              <a:defRPr sz="1323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DBD777F-209A-B142-824C-E3620FE644D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7104" y="2141074"/>
            <a:ext cx="3122199" cy="871878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AA460C4-9B1D-4D47-BD0B-8CBBB09D3E7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421" y="774086"/>
            <a:ext cx="1338236" cy="643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748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312BD6F-DDB8-D96A-BD46-2B498C314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728" y="569241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565716-C19E-E8DB-24C2-47E3CB450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B4D642-1968-F6D1-44C2-C5A3E2E65A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9728" y="9909727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4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4/25/2024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25B2AF-62F2-195B-3199-DD4C8D8EC4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504143" y="9909727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4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AFC5CA-4288-7B30-544E-35E987CBBA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339020" y="9909727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4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262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09" r:id="rId12"/>
    <p:sldLayoutId id="2147483692" r:id="rId13"/>
    <p:sldLayoutId id="2147483694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567019" rtl="0" eaLnBrk="1" latinLnBrk="0" hangingPunct="1">
        <a:lnSpc>
          <a:spcPct val="90000"/>
        </a:lnSpc>
        <a:spcBef>
          <a:spcPct val="0"/>
        </a:spcBef>
        <a:buNone/>
        <a:defRPr sz="272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755" indent="-141755" algn="l" defTabSz="567019" rtl="0" eaLnBrk="1" latinLnBrk="0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1736" kern="1200">
          <a:solidFill>
            <a:schemeClr val="tx1"/>
          </a:solidFill>
          <a:latin typeface="+mn-lt"/>
          <a:ea typeface="+mn-ea"/>
          <a:cs typeface="+mn-cs"/>
        </a:defRPr>
      </a:lvl1pPr>
      <a:lvl2pPr marL="425265" indent="-141755" algn="l" defTabSz="567019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08774" indent="-141755" algn="l" defTabSz="567019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240" kern="1200">
          <a:solidFill>
            <a:schemeClr val="tx1"/>
          </a:solidFill>
          <a:latin typeface="+mn-lt"/>
          <a:ea typeface="+mn-ea"/>
          <a:cs typeface="+mn-cs"/>
        </a:defRPr>
      </a:lvl3pPr>
      <a:lvl4pPr marL="992284" indent="-141755" algn="l" defTabSz="567019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4pPr>
      <a:lvl5pPr marL="1275794" indent="-141755" algn="l" defTabSz="567019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5pPr>
      <a:lvl6pPr marL="1559303" indent="-141755" algn="l" defTabSz="567019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6pPr>
      <a:lvl7pPr marL="1842813" indent="-141755" algn="l" defTabSz="567019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7pPr>
      <a:lvl8pPr marL="2126323" indent="-141755" algn="l" defTabSz="567019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8pPr>
      <a:lvl9pPr marL="2409833" indent="-141755" algn="l" defTabSz="567019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1pPr>
      <a:lvl2pPr marL="283510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2pPr>
      <a:lvl3pPr marL="567019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3pPr>
      <a:lvl4pPr marL="850529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4pPr>
      <a:lvl5pPr marL="1134039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5pPr>
      <a:lvl6pPr marL="1417549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6pPr>
      <a:lvl7pPr marL="1701058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7pPr>
      <a:lvl8pPr marL="1984568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8pPr>
      <a:lvl9pPr marL="2268078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diagramColors" Target="../diagrams/colors1.xml"/><Relationship Id="rId18" Type="http://schemas.openxmlformats.org/officeDocument/2006/relationships/image" Target="../media/image20.svg"/><Relationship Id="rId26" Type="http://schemas.openxmlformats.org/officeDocument/2006/relationships/image" Target="../media/image28.svg"/><Relationship Id="rId3" Type="http://schemas.openxmlformats.org/officeDocument/2006/relationships/image" Target="../media/image10.jpeg"/><Relationship Id="rId21" Type="http://schemas.openxmlformats.org/officeDocument/2006/relationships/image" Target="../media/image23.png"/><Relationship Id="rId7" Type="http://schemas.openxmlformats.org/officeDocument/2006/relationships/image" Target="../media/image14.svg"/><Relationship Id="rId12" Type="http://schemas.openxmlformats.org/officeDocument/2006/relationships/diagramQuickStyle" Target="../diagrams/quickStyle1.xml"/><Relationship Id="rId17" Type="http://schemas.openxmlformats.org/officeDocument/2006/relationships/image" Target="../media/image19.png"/><Relationship Id="rId25" Type="http://schemas.openxmlformats.org/officeDocument/2006/relationships/image" Target="../media/image27.png"/><Relationship Id="rId2" Type="http://schemas.openxmlformats.org/officeDocument/2006/relationships/image" Target="../media/image9.jpeg"/><Relationship Id="rId16" Type="http://schemas.openxmlformats.org/officeDocument/2006/relationships/image" Target="../media/image18.svg"/><Relationship Id="rId20" Type="http://schemas.openxmlformats.org/officeDocument/2006/relationships/image" Target="../media/image22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diagramLayout" Target="../diagrams/layout1.xml"/><Relationship Id="rId24" Type="http://schemas.openxmlformats.org/officeDocument/2006/relationships/image" Target="../media/image26.svg"/><Relationship Id="rId5" Type="http://schemas.openxmlformats.org/officeDocument/2006/relationships/image" Target="../media/image12.svg"/><Relationship Id="rId15" Type="http://schemas.openxmlformats.org/officeDocument/2006/relationships/image" Target="../media/image17.png"/><Relationship Id="rId23" Type="http://schemas.openxmlformats.org/officeDocument/2006/relationships/image" Target="../media/image25.png"/><Relationship Id="rId10" Type="http://schemas.openxmlformats.org/officeDocument/2006/relationships/diagramData" Target="../diagrams/data1.xml"/><Relationship Id="rId19" Type="http://schemas.openxmlformats.org/officeDocument/2006/relationships/image" Target="../media/image21.png"/><Relationship Id="rId4" Type="http://schemas.openxmlformats.org/officeDocument/2006/relationships/image" Target="../media/image11.png"/><Relationship Id="rId9" Type="http://schemas.openxmlformats.org/officeDocument/2006/relationships/image" Target="../media/image16.svg"/><Relationship Id="rId14" Type="http://schemas.microsoft.com/office/2007/relationships/diagramDrawing" Target="../diagrams/drawing1.xml"/><Relationship Id="rId22" Type="http://schemas.openxmlformats.org/officeDocument/2006/relationships/image" Target="../media/image24.svg"/><Relationship Id="rId27" Type="http://schemas.openxmlformats.org/officeDocument/2006/relationships/hyperlink" Target="https://www.eventbrite.co.uk/o/valuing-send-5958696831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5D3A01C9-89D8-DF8D-47E8-0F1891C0D3A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7559675" cy="10831156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5AA21F37-F0A4-AD32-885D-4184A3178E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78" y="62106"/>
            <a:ext cx="783947" cy="458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84B51D84-0CFF-27EC-ACC4-CF0DB4F03C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3" t="34524" r="8799" b="33045"/>
          <a:stretch/>
        </p:blipFill>
        <p:spPr bwMode="auto">
          <a:xfrm>
            <a:off x="6478266" y="82891"/>
            <a:ext cx="1026883" cy="410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1929628-80A5-3259-2CE6-39B8DA5DC15E}"/>
              </a:ext>
            </a:extLst>
          </p:cNvPr>
          <p:cNvSpPr txBox="1"/>
          <p:nvPr/>
        </p:nvSpPr>
        <p:spPr>
          <a:xfrm>
            <a:off x="197186" y="231311"/>
            <a:ext cx="7136380" cy="578882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6"/>
                </a:solidFill>
              </a:rPr>
              <a:t>Valuing SEND in Hertfordshire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5E7EF1B-692A-9CAB-6FA3-16F36DFF8C41}"/>
              </a:ext>
            </a:extLst>
          </p:cNvPr>
          <p:cNvSpPr txBox="1"/>
          <p:nvPr/>
        </p:nvSpPr>
        <p:spPr>
          <a:xfrm>
            <a:off x="94067" y="919529"/>
            <a:ext cx="7371537" cy="374571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We’re excited to share Hertfordshire’s Valuing SEND training!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6B2F694-C792-AD3B-A027-D33EBEB70481}"/>
              </a:ext>
            </a:extLst>
          </p:cNvPr>
          <p:cNvSpPr txBox="1"/>
          <p:nvPr/>
        </p:nvSpPr>
        <p:spPr>
          <a:xfrm>
            <a:off x="189735" y="1462339"/>
            <a:ext cx="7180199" cy="127727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1400" dirty="0"/>
              <a:t>As part of SEND Transformation in Hertfordshire, Valuing SEND will standardise the approach to identifying needs earlier and improving outcomes for children and young people.</a:t>
            </a:r>
          </a:p>
          <a:p>
            <a:pPr algn="ctr"/>
            <a:endParaRPr lang="en-GB" sz="700" dirty="0"/>
          </a:p>
          <a:p>
            <a:pPr algn="ctr"/>
            <a:r>
              <a:rPr lang="en-GB" sz="1400" dirty="0"/>
              <a:t>We continue the rollout of our Hertfordshire Valuing SEND tool and training for SENDCO’s, Headteachers and professionals who may come into contact with VSEND through the course of their usual work.</a:t>
            </a:r>
            <a:endParaRPr lang="en-GB" sz="1400" dirty="0">
              <a:cs typeface="Calibri"/>
            </a:endParaRPr>
          </a:p>
        </p:txBody>
      </p:sp>
      <p:pic>
        <p:nvPicPr>
          <p:cNvPr id="4" name="Graphic 3" descr="Playground outline">
            <a:extLst>
              <a:ext uri="{FF2B5EF4-FFF2-40B4-BE49-F238E27FC236}">
                <a16:creationId xmlns:a16="http://schemas.microsoft.com/office/drawing/2014/main" id="{05221E4D-834A-2B2B-06EE-6369B7FC50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640092" y="2842301"/>
            <a:ext cx="464400" cy="464400"/>
          </a:xfrm>
          <a:prstGeom prst="rect">
            <a:avLst/>
          </a:prstGeom>
        </p:spPr>
      </p:pic>
      <p:pic>
        <p:nvPicPr>
          <p:cNvPr id="9" name="Graphic 8" descr="Bar graph with upward trend outline">
            <a:extLst>
              <a:ext uri="{FF2B5EF4-FFF2-40B4-BE49-F238E27FC236}">
                <a16:creationId xmlns:a16="http://schemas.microsoft.com/office/drawing/2014/main" id="{64B750AB-FBD3-3750-24A0-BCBDF7E1F5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71851" y="2847751"/>
            <a:ext cx="464400" cy="464400"/>
          </a:xfrm>
          <a:prstGeom prst="rect">
            <a:avLst/>
          </a:prstGeom>
        </p:spPr>
      </p:pic>
      <p:pic>
        <p:nvPicPr>
          <p:cNvPr id="19" name="Graphic 18" descr="Child with balloon outline">
            <a:extLst>
              <a:ext uri="{FF2B5EF4-FFF2-40B4-BE49-F238E27FC236}">
                <a16:creationId xmlns:a16="http://schemas.microsoft.com/office/drawing/2014/main" id="{49CCA815-0625-12BA-1E8A-B6A5F99B495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023160" y="2842301"/>
            <a:ext cx="464400" cy="464400"/>
          </a:xfrm>
          <a:prstGeom prst="rect">
            <a:avLst/>
          </a:prstGeom>
        </p:spPr>
      </p:pic>
      <p:sp>
        <p:nvSpPr>
          <p:cNvPr id="43" name="Rectangle 49">
            <a:extLst>
              <a:ext uri="{FF2B5EF4-FFF2-40B4-BE49-F238E27FC236}">
                <a16:creationId xmlns:a16="http://schemas.microsoft.com/office/drawing/2014/main" id="{65806B49-37D5-E142-75E1-9DFC9F1FDBE9}"/>
              </a:ext>
            </a:extLst>
          </p:cNvPr>
          <p:cNvSpPr/>
          <p:nvPr/>
        </p:nvSpPr>
        <p:spPr>
          <a:xfrm>
            <a:off x="167541" y="7085429"/>
            <a:ext cx="3845154" cy="2586605"/>
          </a:xfrm>
          <a:custGeom>
            <a:avLst/>
            <a:gdLst>
              <a:gd name="connsiteX0" fmla="*/ 0 w 3845154"/>
              <a:gd name="connsiteY0" fmla="*/ 0 h 2586605"/>
              <a:gd name="connsiteX1" fmla="*/ 640859 w 3845154"/>
              <a:gd name="connsiteY1" fmla="*/ 0 h 2586605"/>
              <a:gd name="connsiteX2" fmla="*/ 1204815 w 3845154"/>
              <a:gd name="connsiteY2" fmla="*/ 0 h 2586605"/>
              <a:gd name="connsiteX3" fmla="*/ 1807222 w 3845154"/>
              <a:gd name="connsiteY3" fmla="*/ 0 h 2586605"/>
              <a:gd name="connsiteX4" fmla="*/ 2486533 w 3845154"/>
              <a:gd name="connsiteY4" fmla="*/ 0 h 2586605"/>
              <a:gd name="connsiteX5" fmla="*/ 3088940 w 3845154"/>
              <a:gd name="connsiteY5" fmla="*/ 0 h 2586605"/>
              <a:gd name="connsiteX6" fmla="*/ 3845154 w 3845154"/>
              <a:gd name="connsiteY6" fmla="*/ 0 h 2586605"/>
              <a:gd name="connsiteX7" fmla="*/ 3845154 w 3845154"/>
              <a:gd name="connsiteY7" fmla="*/ 431100 h 2586605"/>
              <a:gd name="connsiteX8" fmla="*/ 3845154 w 3845154"/>
              <a:gd name="connsiteY8" fmla="*/ 888067 h 2586605"/>
              <a:gd name="connsiteX9" fmla="*/ 3845154 w 3845154"/>
              <a:gd name="connsiteY9" fmla="*/ 1319168 h 2586605"/>
              <a:gd name="connsiteX10" fmla="*/ 3845154 w 3845154"/>
              <a:gd name="connsiteY10" fmla="*/ 1672671 h 2586605"/>
              <a:gd name="connsiteX11" fmla="*/ 3845154 w 3845154"/>
              <a:gd name="connsiteY11" fmla="*/ 2052039 h 2586605"/>
              <a:gd name="connsiteX12" fmla="*/ 3845154 w 3845154"/>
              <a:gd name="connsiteY12" fmla="*/ 2586605 h 2586605"/>
              <a:gd name="connsiteX13" fmla="*/ 3165843 w 3845154"/>
              <a:gd name="connsiteY13" fmla="*/ 2586605 h 2586605"/>
              <a:gd name="connsiteX14" fmla="*/ 2448081 w 3845154"/>
              <a:gd name="connsiteY14" fmla="*/ 2586605 h 2586605"/>
              <a:gd name="connsiteX15" fmla="*/ 1845674 w 3845154"/>
              <a:gd name="connsiteY15" fmla="*/ 2586605 h 2586605"/>
              <a:gd name="connsiteX16" fmla="*/ 1243266 w 3845154"/>
              <a:gd name="connsiteY16" fmla="*/ 2586605 h 2586605"/>
              <a:gd name="connsiteX17" fmla="*/ 563956 w 3845154"/>
              <a:gd name="connsiteY17" fmla="*/ 2586605 h 2586605"/>
              <a:gd name="connsiteX18" fmla="*/ 0 w 3845154"/>
              <a:gd name="connsiteY18" fmla="*/ 2586605 h 2586605"/>
              <a:gd name="connsiteX19" fmla="*/ 0 w 3845154"/>
              <a:gd name="connsiteY19" fmla="*/ 2129638 h 2586605"/>
              <a:gd name="connsiteX20" fmla="*/ 0 w 3845154"/>
              <a:gd name="connsiteY20" fmla="*/ 1776135 h 2586605"/>
              <a:gd name="connsiteX21" fmla="*/ 0 w 3845154"/>
              <a:gd name="connsiteY21" fmla="*/ 1345034 h 2586605"/>
              <a:gd name="connsiteX22" fmla="*/ 0 w 3845154"/>
              <a:gd name="connsiteY22" fmla="*/ 991531 h 2586605"/>
              <a:gd name="connsiteX23" fmla="*/ 0 w 3845154"/>
              <a:gd name="connsiteY23" fmla="*/ 638028 h 2586605"/>
              <a:gd name="connsiteX24" fmla="*/ 0 w 3845154"/>
              <a:gd name="connsiteY24" fmla="*/ 0 h 2586605"/>
              <a:gd name="connsiteX0" fmla="*/ 0 w 3845154"/>
              <a:gd name="connsiteY0" fmla="*/ 0 h 2586605"/>
              <a:gd name="connsiteX1" fmla="*/ 679311 w 3845154"/>
              <a:gd name="connsiteY1" fmla="*/ 0 h 2586605"/>
              <a:gd name="connsiteX2" fmla="*/ 1397073 w 3845154"/>
              <a:gd name="connsiteY2" fmla="*/ 0 h 2586605"/>
              <a:gd name="connsiteX3" fmla="*/ 2037932 w 3845154"/>
              <a:gd name="connsiteY3" fmla="*/ 0 h 2586605"/>
              <a:gd name="connsiteX4" fmla="*/ 2563436 w 3845154"/>
              <a:gd name="connsiteY4" fmla="*/ 0 h 2586605"/>
              <a:gd name="connsiteX5" fmla="*/ 3127392 w 3845154"/>
              <a:gd name="connsiteY5" fmla="*/ 0 h 2586605"/>
              <a:gd name="connsiteX6" fmla="*/ 3845154 w 3845154"/>
              <a:gd name="connsiteY6" fmla="*/ 0 h 2586605"/>
              <a:gd name="connsiteX7" fmla="*/ 3845154 w 3845154"/>
              <a:gd name="connsiteY7" fmla="*/ 431100 h 2586605"/>
              <a:gd name="connsiteX8" fmla="*/ 3845154 w 3845154"/>
              <a:gd name="connsiteY8" fmla="*/ 913933 h 2586605"/>
              <a:gd name="connsiteX9" fmla="*/ 3845154 w 3845154"/>
              <a:gd name="connsiteY9" fmla="*/ 1396766 h 2586605"/>
              <a:gd name="connsiteX10" fmla="*/ 3845154 w 3845154"/>
              <a:gd name="connsiteY10" fmla="*/ 1879599 h 2586605"/>
              <a:gd name="connsiteX11" fmla="*/ 3845154 w 3845154"/>
              <a:gd name="connsiteY11" fmla="*/ 2586605 h 2586605"/>
              <a:gd name="connsiteX12" fmla="*/ 3127392 w 3845154"/>
              <a:gd name="connsiteY12" fmla="*/ 2586605 h 2586605"/>
              <a:gd name="connsiteX13" fmla="*/ 2486533 w 3845154"/>
              <a:gd name="connsiteY13" fmla="*/ 2586605 h 2586605"/>
              <a:gd name="connsiteX14" fmla="*/ 1884125 w 3845154"/>
              <a:gd name="connsiteY14" fmla="*/ 2586605 h 2586605"/>
              <a:gd name="connsiteX15" fmla="*/ 1166363 w 3845154"/>
              <a:gd name="connsiteY15" fmla="*/ 2586605 h 2586605"/>
              <a:gd name="connsiteX16" fmla="*/ 0 w 3845154"/>
              <a:gd name="connsiteY16" fmla="*/ 2586605 h 2586605"/>
              <a:gd name="connsiteX17" fmla="*/ 0 w 3845154"/>
              <a:gd name="connsiteY17" fmla="*/ 2207236 h 2586605"/>
              <a:gd name="connsiteX18" fmla="*/ 0 w 3845154"/>
              <a:gd name="connsiteY18" fmla="*/ 1776135 h 2586605"/>
              <a:gd name="connsiteX19" fmla="*/ 0 w 3845154"/>
              <a:gd name="connsiteY19" fmla="*/ 1319168 h 2586605"/>
              <a:gd name="connsiteX20" fmla="*/ 0 w 3845154"/>
              <a:gd name="connsiteY20" fmla="*/ 965665 h 2586605"/>
              <a:gd name="connsiteX21" fmla="*/ 0 w 3845154"/>
              <a:gd name="connsiteY21" fmla="*/ 586297 h 2586605"/>
              <a:gd name="connsiteX22" fmla="*/ 0 w 3845154"/>
              <a:gd name="connsiteY22" fmla="*/ 0 h 2586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3845154" h="2586605" fill="none" extrusionOk="0">
                <a:moveTo>
                  <a:pt x="0" y="0"/>
                </a:moveTo>
                <a:cubicBezTo>
                  <a:pt x="257566" y="-20829"/>
                  <a:pt x="359012" y="-19903"/>
                  <a:pt x="640859" y="0"/>
                </a:cubicBezTo>
                <a:cubicBezTo>
                  <a:pt x="909700" y="22802"/>
                  <a:pt x="933584" y="-15"/>
                  <a:pt x="1204815" y="0"/>
                </a:cubicBezTo>
                <a:cubicBezTo>
                  <a:pt x="1485549" y="-12518"/>
                  <a:pt x="1626100" y="20020"/>
                  <a:pt x="1807222" y="0"/>
                </a:cubicBezTo>
                <a:cubicBezTo>
                  <a:pt x="2048108" y="-4207"/>
                  <a:pt x="2208934" y="-34195"/>
                  <a:pt x="2486533" y="0"/>
                </a:cubicBezTo>
                <a:cubicBezTo>
                  <a:pt x="2744032" y="6826"/>
                  <a:pt x="2871934" y="12340"/>
                  <a:pt x="3088940" y="0"/>
                </a:cubicBezTo>
                <a:cubicBezTo>
                  <a:pt x="3338209" y="36303"/>
                  <a:pt x="3662925" y="4925"/>
                  <a:pt x="3845154" y="0"/>
                </a:cubicBezTo>
                <a:cubicBezTo>
                  <a:pt x="3845777" y="180406"/>
                  <a:pt x="3816343" y="265526"/>
                  <a:pt x="3845154" y="431100"/>
                </a:cubicBezTo>
                <a:cubicBezTo>
                  <a:pt x="3853055" y="600130"/>
                  <a:pt x="3809815" y="754459"/>
                  <a:pt x="3845154" y="888067"/>
                </a:cubicBezTo>
                <a:cubicBezTo>
                  <a:pt x="3871261" y="1057901"/>
                  <a:pt x="3820010" y="1218583"/>
                  <a:pt x="3845154" y="1319168"/>
                </a:cubicBezTo>
                <a:cubicBezTo>
                  <a:pt x="3876649" y="1414638"/>
                  <a:pt x="3832174" y="1558177"/>
                  <a:pt x="3845154" y="1672671"/>
                </a:cubicBezTo>
                <a:cubicBezTo>
                  <a:pt x="3862533" y="1786907"/>
                  <a:pt x="3828568" y="1924311"/>
                  <a:pt x="3845154" y="2052039"/>
                </a:cubicBezTo>
                <a:cubicBezTo>
                  <a:pt x="3854967" y="2176026"/>
                  <a:pt x="3871158" y="2467963"/>
                  <a:pt x="3845154" y="2586605"/>
                </a:cubicBezTo>
                <a:cubicBezTo>
                  <a:pt x="3531039" y="2573742"/>
                  <a:pt x="3439871" y="2597095"/>
                  <a:pt x="3165843" y="2586605"/>
                </a:cubicBezTo>
                <a:cubicBezTo>
                  <a:pt x="2908200" y="2588995"/>
                  <a:pt x="2761434" y="2586470"/>
                  <a:pt x="2448081" y="2586605"/>
                </a:cubicBezTo>
                <a:cubicBezTo>
                  <a:pt x="2120627" y="2572760"/>
                  <a:pt x="2062442" y="2605069"/>
                  <a:pt x="1845674" y="2586605"/>
                </a:cubicBezTo>
                <a:cubicBezTo>
                  <a:pt x="1636251" y="2587460"/>
                  <a:pt x="1506412" y="2581255"/>
                  <a:pt x="1243266" y="2586605"/>
                </a:cubicBezTo>
                <a:cubicBezTo>
                  <a:pt x="987844" y="2607313"/>
                  <a:pt x="719134" y="2612660"/>
                  <a:pt x="563956" y="2586605"/>
                </a:cubicBezTo>
                <a:cubicBezTo>
                  <a:pt x="372061" y="2569565"/>
                  <a:pt x="260745" y="2612562"/>
                  <a:pt x="0" y="2586605"/>
                </a:cubicBezTo>
                <a:cubicBezTo>
                  <a:pt x="16242" y="2485304"/>
                  <a:pt x="1831" y="2256388"/>
                  <a:pt x="0" y="2129638"/>
                </a:cubicBezTo>
                <a:cubicBezTo>
                  <a:pt x="-13603" y="2004264"/>
                  <a:pt x="-5525" y="1928065"/>
                  <a:pt x="0" y="1776135"/>
                </a:cubicBezTo>
                <a:cubicBezTo>
                  <a:pt x="28401" y="1594947"/>
                  <a:pt x="-32211" y="1497230"/>
                  <a:pt x="0" y="1345034"/>
                </a:cubicBezTo>
                <a:cubicBezTo>
                  <a:pt x="12388" y="1198121"/>
                  <a:pt x="-7758" y="1079163"/>
                  <a:pt x="0" y="991531"/>
                </a:cubicBezTo>
                <a:cubicBezTo>
                  <a:pt x="10128" y="887660"/>
                  <a:pt x="-10791" y="711962"/>
                  <a:pt x="0" y="638028"/>
                </a:cubicBezTo>
                <a:cubicBezTo>
                  <a:pt x="-27048" y="563619"/>
                  <a:pt x="-59975" y="105034"/>
                  <a:pt x="0" y="0"/>
                </a:cubicBezTo>
                <a:close/>
              </a:path>
              <a:path w="3845154" h="2586605" stroke="0" extrusionOk="0">
                <a:moveTo>
                  <a:pt x="0" y="0"/>
                </a:moveTo>
                <a:cubicBezTo>
                  <a:pt x="215902" y="9897"/>
                  <a:pt x="354455" y="6443"/>
                  <a:pt x="679311" y="0"/>
                </a:cubicBezTo>
                <a:cubicBezTo>
                  <a:pt x="1011945" y="-19608"/>
                  <a:pt x="1102566" y="9630"/>
                  <a:pt x="1397073" y="0"/>
                </a:cubicBezTo>
                <a:cubicBezTo>
                  <a:pt x="1676929" y="13633"/>
                  <a:pt x="1833440" y="-4251"/>
                  <a:pt x="2037932" y="0"/>
                </a:cubicBezTo>
                <a:cubicBezTo>
                  <a:pt x="2245358" y="10995"/>
                  <a:pt x="2357845" y="-6528"/>
                  <a:pt x="2563436" y="0"/>
                </a:cubicBezTo>
                <a:cubicBezTo>
                  <a:pt x="2741493" y="37844"/>
                  <a:pt x="2920905" y="-19239"/>
                  <a:pt x="3127392" y="0"/>
                </a:cubicBezTo>
                <a:cubicBezTo>
                  <a:pt x="3313304" y="-6243"/>
                  <a:pt x="3565787" y="1070"/>
                  <a:pt x="3845154" y="0"/>
                </a:cubicBezTo>
                <a:cubicBezTo>
                  <a:pt x="3822017" y="130809"/>
                  <a:pt x="3821115" y="221097"/>
                  <a:pt x="3845154" y="431100"/>
                </a:cubicBezTo>
                <a:cubicBezTo>
                  <a:pt x="3857500" y="631759"/>
                  <a:pt x="3868642" y="795064"/>
                  <a:pt x="3845154" y="913933"/>
                </a:cubicBezTo>
                <a:cubicBezTo>
                  <a:pt x="3817921" y="1060946"/>
                  <a:pt x="3841353" y="1262273"/>
                  <a:pt x="3845154" y="1396766"/>
                </a:cubicBezTo>
                <a:cubicBezTo>
                  <a:pt x="3841806" y="1504351"/>
                  <a:pt x="3840262" y="1770410"/>
                  <a:pt x="3845154" y="1879599"/>
                </a:cubicBezTo>
                <a:cubicBezTo>
                  <a:pt x="3829539" y="1986993"/>
                  <a:pt x="3883183" y="2351400"/>
                  <a:pt x="3845154" y="2586605"/>
                </a:cubicBezTo>
                <a:cubicBezTo>
                  <a:pt x="3530832" y="2582259"/>
                  <a:pt x="3472109" y="2581004"/>
                  <a:pt x="3127392" y="2586605"/>
                </a:cubicBezTo>
                <a:cubicBezTo>
                  <a:pt x="2783776" y="2627296"/>
                  <a:pt x="2613070" y="2566838"/>
                  <a:pt x="2486533" y="2586605"/>
                </a:cubicBezTo>
                <a:cubicBezTo>
                  <a:pt x="2327985" y="2592006"/>
                  <a:pt x="2061040" y="2580194"/>
                  <a:pt x="1884125" y="2586605"/>
                </a:cubicBezTo>
                <a:cubicBezTo>
                  <a:pt x="1687259" y="2595196"/>
                  <a:pt x="1406006" y="2574697"/>
                  <a:pt x="1166363" y="2586605"/>
                </a:cubicBezTo>
                <a:cubicBezTo>
                  <a:pt x="999491" y="2635393"/>
                  <a:pt x="392448" y="2523548"/>
                  <a:pt x="0" y="2586605"/>
                </a:cubicBezTo>
                <a:cubicBezTo>
                  <a:pt x="17782" y="2454907"/>
                  <a:pt x="10123" y="2308731"/>
                  <a:pt x="0" y="2207236"/>
                </a:cubicBezTo>
                <a:cubicBezTo>
                  <a:pt x="1426" y="2116912"/>
                  <a:pt x="8512" y="1952321"/>
                  <a:pt x="0" y="1776135"/>
                </a:cubicBezTo>
                <a:cubicBezTo>
                  <a:pt x="12735" y="1576621"/>
                  <a:pt x="26442" y="1448378"/>
                  <a:pt x="0" y="1319168"/>
                </a:cubicBezTo>
                <a:cubicBezTo>
                  <a:pt x="-41422" y="1191688"/>
                  <a:pt x="33451" y="1102433"/>
                  <a:pt x="0" y="965665"/>
                </a:cubicBezTo>
                <a:cubicBezTo>
                  <a:pt x="222" y="849900"/>
                  <a:pt x="-1621" y="761821"/>
                  <a:pt x="0" y="586297"/>
                </a:cubicBezTo>
                <a:cubicBezTo>
                  <a:pt x="-329" y="408275"/>
                  <a:pt x="46289" y="122469"/>
                  <a:pt x="0" y="0"/>
                </a:cubicBezTo>
                <a:close/>
              </a:path>
              <a:path w="3845154" h="2586605" fill="none" stroke="0" extrusionOk="0">
                <a:moveTo>
                  <a:pt x="0" y="0"/>
                </a:moveTo>
                <a:cubicBezTo>
                  <a:pt x="269847" y="9035"/>
                  <a:pt x="388816" y="-30568"/>
                  <a:pt x="640859" y="0"/>
                </a:cubicBezTo>
                <a:cubicBezTo>
                  <a:pt x="908257" y="14850"/>
                  <a:pt x="937445" y="-2288"/>
                  <a:pt x="1204815" y="0"/>
                </a:cubicBezTo>
                <a:cubicBezTo>
                  <a:pt x="1463630" y="-27414"/>
                  <a:pt x="1617314" y="23859"/>
                  <a:pt x="1807222" y="0"/>
                </a:cubicBezTo>
                <a:cubicBezTo>
                  <a:pt x="1975505" y="-45413"/>
                  <a:pt x="2239302" y="-8931"/>
                  <a:pt x="2486533" y="0"/>
                </a:cubicBezTo>
                <a:cubicBezTo>
                  <a:pt x="2722871" y="1894"/>
                  <a:pt x="2854407" y="673"/>
                  <a:pt x="3088940" y="0"/>
                </a:cubicBezTo>
                <a:cubicBezTo>
                  <a:pt x="3303572" y="5771"/>
                  <a:pt x="3632886" y="46886"/>
                  <a:pt x="3845154" y="0"/>
                </a:cubicBezTo>
                <a:cubicBezTo>
                  <a:pt x="3858896" y="199644"/>
                  <a:pt x="3820497" y="274070"/>
                  <a:pt x="3845154" y="431100"/>
                </a:cubicBezTo>
                <a:cubicBezTo>
                  <a:pt x="3853656" y="595525"/>
                  <a:pt x="3788061" y="739984"/>
                  <a:pt x="3845154" y="888067"/>
                </a:cubicBezTo>
                <a:cubicBezTo>
                  <a:pt x="3864969" y="1035668"/>
                  <a:pt x="3810373" y="1225471"/>
                  <a:pt x="3845154" y="1319168"/>
                </a:cubicBezTo>
                <a:cubicBezTo>
                  <a:pt x="3880289" y="1386739"/>
                  <a:pt x="3843551" y="1550702"/>
                  <a:pt x="3845154" y="1672671"/>
                </a:cubicBezTo>
                <a:cubicBezTo>
                  <a:pt x="3873668" y="1768398"/>
                  <a:pt x="3853028" y="1953311"/>
                  <a:pt x="3845154" y="2052039"/>
                </a:cubicBezTo>
                <a:cubicBezTo>
                  <a:pt x="3879235" y="2155655"/>
                  <a:pt x="3855162" y="2477011"/>
                  <a:pt x="3845154" y="2586605"/>
                </a:cubicBezTo>
                <a:cubicBezTo>
                  <a:pt x="3513179" y="2572271"/>
                  <a:pt x="3450943" y="2589850"/>
                  <a:pt x="3165843" y="2586605"/>
                </a:cubicBezTo>
                <a:cubicBezTo>
                  <a:pt x="2885390" y="2578438"/>
                  <a:pt x="2778957" y="2596722"/>
                  <a:pt x="2448081" y="2586605"/>
                </a:cubicBezTo>
                <a:cubicBezTo>
                  <a:pt x="2125425" y="2584906"/>
                  <a:pt x="2065585" y="2588079"/>
                  <a:pt x="1845674" y="2586605"/>
                </a:cubicBezTo>
                <a:cubicBezTo>
                  <a:pt x="1642022" y="2582929"/>
                  <a:pt x="1460077" y="2582154"/>
                  <a:pt x="1243266" y="2586605"/>
                </a:cubicBezTo>
                <a:cubicBezTo>
                  <a:pt x="1057048" y="2588531"/>
                  <a:pt x="737572" y="2547028"/>
                  <a:pt x="563956" y="2586605"/>
                </a:cubicBezTo>
                <a:cubicBezTo>
                  <a:pt x="395455" y="2570373"/>
                  <a:pt x="264719" y="2575424"/>
                  <a:pt x="0" y="2586605"/>
                </a:cubicBezTo>
                <a:cubicBezTo>
                  <a:pt x="27958" y="2501017"/>
                  <a:pt x="15846" y="2250601"/>
                  <a:pt x="0" y="2129638"/>
                </a:cubicBezTo>
                <a:cubicBezTo>
                  <a:pt x="545" y="2009085"/>
                  <a:pt x="-28791" y="1927759"/>
                  <a:pt x="0" y="1776135"/>
                </a:cubicBezTo>
                <a:cubicBezTo>
                  <a:pt x="16925" y="1625231"/>
                  <a:pt x="-41194" y="1498182"/>
                  <a:pt x="0" y="1345034"/>
                </a:cubicBezTo>
                <a:cubicBezTo>
                  <a:pt x="26694" y="1198282"/>
                  <a:pt x="2608" y="1096133"/>
                  <a:pt x="0" y="991531"/>
                </a:cubicBezTo>
                <a:cubicBezTo>
                  <a:pt x="17880" y="889320"/>
                  <a:pt x="-499" y="712064"/>
                  <a:pt x="0" y="638028"/>
                </a:cubicBezTo>
                <a:cubicBezTo>
                  <a:pt x="37092" y="567696"/>
                  <a:pt x="-58730" y="111569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accent1"/>
            </a:solidFill>
            <a:prstDash val="lgDash"/>
            <a:extLst>
              <a:ext uri="{C807C97D-BFC1-408E-A445-0C87EB9F89A2}">
                <ask:lineSketchStyleProps xmlns:ask="http://schemas.microsoft.com/office/drawing/2018/sketchyshapes" sd="2287109899">
                  <a:custGeom>
                    <a:avLst/>
                    <a:gdLst>
                      <a:gd name="connsiteX0" fmla="*/ 0 w 3845154"/>
                      <a:gd name="connsiteY0" fmla="*/ 0 h 3857114"/>
                      <a:gd name="connsiteX1" fmla="*/ 640859 w 3845154"/>
                      <a:gd name="connsiteY1" fmla="*/ 0 h 3857114"/>
                      <a:gd name="connsiteX2" fmla="*/ 1204815 w 3845154"/>
                      <a:gd name="connsiteY2" fmla="*/ 0 h 3857114"/>
                      <a:gd name="connsiteX3" fmla="*/ 1807222 w 3845154"/>
                      <a:gd name="connsiteY3" fmla="*/ 0 h 3857114"/>
                      <a:gd name="connsiteX4" fmla="*/ 2486533 w 3845154"/>
                      <a:gd name="connsiteY4" fmla="*/ 0 h 3857114"/>
                      <a:gd name="connsiteX5" fmla="*/ 3088940 w 3845154"/>
                      <a:gd name="connsiteY5" fmla="*/ 0 h 3857114"/>
                      <a:gd name="connsiteX6" fmla="*/ 3845154 w 3845154"/>
                      <a:gd name="connsiteY6" fmla="*/ 0 h 3857114"/>
                      <a:gd name="connsiteX7" fmla="*/ 3845154 w 3845154"/>
                      <a:gd name="connsiteY7" fmla="*/ 642852 h 3857114"/>
                      <a:gd name="connsiteX8" fmla="*/ 3845154 w 3845154"/>
                      <a:gd name="connsiteY8" fmla="*/ 1324276 h 3857114"/>
                      <a:gd name="connsiteX9" fmla="*/ 3845154 w 3845154"/>
                      <a:gd name="connsiteY9" fmla="*/ 1967128 h 3857114"/>
                      <a:gd name="connsiteX10" fmla="*/ 3845154 w 3845154"/>
                      <a:gd name="connsiteY10" fmla="*/ 2494267 h 3857114"/>
                      <a:gd name="connsiteX11" fmla="*/ 3845154 w 3845154"/>
                      <a:gd name="connsiteY11" fmla="*/ 3059977 h 3857114"/>
                      <a:gd name="connsiteX12" fmla="*/ 3845154 w 3845154"/>
                      <a:gd name="connsiteY12" fmla="*/ 3857114 h 3857114"/>
                      <a:gd name="connsiteX13" fmla="*/ 3165843 w 3845154"/>
                      <a:gd name="connsiteY13" fmla="*/ 3857114 h 3857114"/>
                      <a:gd name="connsiteX14" fmla="*/ 2448081 w 3845154"/>
                      <a:gd name="connsiteY14" fmla="*/ 3857114 h 3857114"/>
                      <a:gd name="connsiteX15" fmla="*/ 1845674 w 3845154"/>
                      <a:gd name="connsiteY15" fmla="*/ 3857114 h 3857114"/>
                      <a:gd name="connsiteX16" fmla="*/ 1243266 w 3845154"/>
                      <a:gd name="connsiteY16" fmla="*/ 3857114 h 3857114"/>
                      <a:gd name="connsiteX17" fmla="*/ 563956 w 3845154"/>
                      <a:gd name="connsiteY17" fmla="*/ 3857114 h 3857114"/>
                      <a:gd name="connsiteX18" fmla="*/ 0 w 3845154"/>
                      <a:gd name="connsiteY18" fmla="*/ 3857114 h 3857114"/>
                      <a:gd name="connsiteX19" fmla="*/ 0 w 3845154"/>
                      <a:gd name="connsiteY19" fmla="*/ 3175691 h 3857114"/>
                      <a:gd name="connsiteX20" fmla="*/ 0 w 3845154"/>
                      <a:gd name="connsiteY20" fmla="*/ 2648552 h 3857114"/>
                      <a:gd name="connsiteX21" fmla="*/ 0 w 3845154"/>
                      <a:gd name="connsiteY21" fmla="*/ 2005699 h 3857114"/>
                      <a:gd name="connsiteX22" fmla="*/ 0 w 3845154"/>
                      <a:gd name="connsiteY22" fmla="*/ 1478560 h 3857114"/>
                      <a:gd name="connsiteX23" fmla="*/ 0 w 3845154"/>
                      <a:gd name="connsiteY23" fmla="*/ 951421 h 3857114"/>
                      <a:gd name="connsiteX24" fmla="*/ 0 w 3845154"/>
                      <a:gd name="connsiteY24" fmla="*/ 0 h 38571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</a:cxnLst>
                    <a:rect l="l" t="t" r="r" b="b"/>
                    <a:pathLst>
                      <a:path w="3845154" h="3857114" fill="none" extrusionOk="0">
                        <a:moveTo>
                          <a:pt x="0" y="0"/>
                        </a:moveTo>
                        <a:cubicBezTo>
                          <a:pt x="244291" y="-1882"/>
                          <a:pt x="371654" y="-27548"/>
                          <a:pt x="640859" y="0"/>
                        </a:cubicBezTo>
                        <a:cubicBezTo>
                          <a:pt x="910064" y="27548"/>
                          <a:pt x="935644" y="-1557"/>
                          <a:pt x="1204815" y="0"/>
                        </a:cubicBezTo>
                        <a:cubicBezTo>
                          <a:pt x="1473986" y="1557"/>
                          <a:pt x="1618643" y="23834"/>
                          <a:pt x="1807222" y="0"/>
                        </a:cubicBezTo>
                        <a:cubicBezTo>
                          <a:pt x="1995801" y="-23834"/>
                          <a:pt x="2228809" y="1464"/>
                          <a:pt x="2486533" y="0"/>
                        </a:cubicBezTo>
                        <a:cubicBezTo>
                          <a:pt x="2744257" y="-1464"/>
                          <a:pt x="2861777" y="-5771"/>
                          <a:pt x="3088940" y="0"/>
                        </a:cubicBezTo>
                        <a:cubicBezTo>
                          <a:pt x="3316103" y="5771"/>
                          <a:pt x="3654098" y="34084"/>
                          <a:pt x="3845154" y="0"/>
                        </a:cubicBezTo>
                        <a:cubicBezTo>
                          <a:pt x="3848652" y="280513"/>
                          <a:pt x="3833991" y="393085"/>
                          <a:pt x="3845154" y="642852"/>
                        </a:cubicBezTo>
                        <a:cubicBezTo>
                          <a:pt x="3856317" y="892619"/>
                          <a:pt x="3817722" y="1084624"/>
                          <a:pt x="3845154" y="1324276"/>
                        </a:cubicBezTo>
                        <a:cubicBezTo>
                          <a:pt x="3872586" y="1563928"/>
                          <a:pt x="3816404" y="1837787"/>
                          <a:pt x="3845154" y="1967128"/>
                        </a:cubicBezTo>
                        <a:cubicBezTo>
                          <a:pt x="3873904" y="2096469"/>
                          <a:pt x="3837626" y="2323650"/>
                          <a:pt x="3845154" y="2494267"/>
                        </a:cubicBezTo>
                        <a:cubicBezTo>
                          <a:pt x="3852682" y="2664884"/>
                          <a:pt x="3834442" y="2883546"/>
                          <a:pt x="3845154" y="3059977"/>
                        </a:cubicBezTo>
                        <a:cubicBezTo>
                          <a:pt x="3855867" y="3236408"/>
                          <a:pt x="3874816" y="3682797"/>
                          <a:pt x="3845154" y="3857114"/>
                        </a:cubicBezTo>
                        <a:cubicBezTo>
                          <a:pt x="3518755" y="3840269"/>
                          <a:pt x="3443344" y="3883653"/>
                          <a:pt x="3165843" y="3857114"/>
                        </a:cubicBezTo>
                        <a:cubicBezTo>
                          <a:pt x="2888342" y="3830575"/>
                          <a:pt x="2765344" y="3867224"/>
                          <a:pt x="2448081" y="3857114"/>
                        </a:cubicBezTo>
                        <a:cubicBezTo>
                          <a:pt x="2130818" y="3847004"/>
                          <a:pt x="2060330" y="3861986"/>
                          <a:pt x="1845674" y="3857114"/>
                        </a:cubicBezTo>
                        <a:cubicBezTo>
                          <a:pt x="1631018" y="3852242"/>
                          <a:pt x="1468483" y="3841095"/>
                          <a:pt x="1243266" y="3857114"/>
                        </a:cubicBezTo>
                        <a:cubicBezTo>
                          <a:pt x="1018049" y="3873133"/>
                          <a:pt x="750450" y="3860712"/>
                          <a:pt x="563956" y="3857114"/>
                        </a:cubicBezTo>
                        <a:cubicBezTo>
                          <a:pt x="377462" y="3853517"/>
                          <a:pt x="249900" y="3868303"/>
                          <a:pt x="0" y="3857114"/>
                        </a:cubicBezTo>
                        <a:cubicBezTo>
                          <a:pt x="15766" y="3714851"/>
                          <a:pt x="5944" y="3365852"/>
                          <a:pt x="0" y="3175691"/>
                        </a:cubicBezTo>
                        <a:cubicBezTo>
                          <a:pt x="-5944" y="2985530"/>
                          <a:pt x="-22174" y="2876427"/>
                          <a:pt x="0" y="2648552"/>
                        </a:cubicBezTo>
                        <a:cubicBezTo>
                          <a:pt x="22174" y="2420677"/>
                          <a:pt x="-25870" y="2220692"/>
                          <a:pt x="0" y="2005699"/>
                        </a:cubicBezTo>
                        <a:cubicBezTo>
                          <a:pt x="25870" y="1790706"/>
                          <a:pt x="-8073" y="1615108"/>
                          <a:pt x="0" y="1478560"/>
                        </a:cubicBezTo>
                        <a:cubicBezTo>
                          <a:pt x="8073" y="1342012"/>
                          <a:pt x="-5412" y="1067647"/>
                          <a:pt x="0" y="951421"/>
                        </a:cubicBezTo>
                        <a:cubicBezTo>
                          <a:pt x="5412" y="835195"/>
                          <a:pt x="-40204" y="198441"/>
                          <a:pt x="0" y="0"/>
                        </a:cubicBezTo>
                        <a:close/>
                      </a:path>
                      <a:path w="3845154" h="3857114" stroke="0" extrusionOk="0">
                        <a:moveTo>
                          <a:pt x="0" y="0"/>
                        </a:moveTo>
                        <a:cubicBezTo>
                          <a:pt x="197900" y="-24469"/>
                          <a:pt x="348791" y="16256"/>
                          <a:pt x="679311" y="0"/>
                        </a:cubicBezTo>
                        <a:cubicBezTo>
                          <a:pt x="1009831" y="-16256"/>
                          <a:pt x="1099065" y="-11960"/>
                          <a:pt x="1397073" y="0"/>
                        </a:cubicBezTo>
                        <a:cubicBezTo>
                          <a:pt x="1695081" y="11960"/>
                          <a:pt x="1835407" y="1297"/>
                          <a:pt x="2037932" y="0"/>
                        </a:cubicBezTo>
                        <a:cubicBezTo>
                          <a:pt x="2240457" y="-1297"/>
                          <a:pt x="2377201" y="-12552"/>
                          <a:pt x="2563436" y="0"/>
                        </a:cubicBezTo>
                        <a:cubicBezTo>
                          <a:pt x="2749671" y="12552"/>
                          <a:pt x="2923626" y="-17323"/>
                          <a:pt x="3127392" y="0"/>
                        </a:cubicBezTo>
                        <a:cubicBezTo>
                          <a:pt x="3331158" y="17323"/>
                          <a:pt x="3548256" y="-23038"/>
                          <a:pt x="3845154" y="0"/>
                        </a:cubicBezTo>
                        <a:cubicBezTo>
                          <a:pt x="3817569" y="208891"/>
                          <a:pt x="3827757" y="323281"/>
                          <a:pt x="3845154" y="642852"/>
                        </a:cubicBezTo>
                        <a:cubicBezTo>
                          <a:pt x="3862551" y="962423"/>
                          <a:pt x="3867707" y="1141898"/>
                          <a:pt x="3845154" y="1362847"/>
                        </a:cubicBezTo>
                        <a:cubicBezTo>
                          <a:pt x="3822601" y="1583797"/>
                          <a:pt x="3850916" y="1898666"/>
                          <a:pt x="3845154" y="2082842"/>
                        </a:cubicBezTo>
                        <a:cubicBezTo>
                          <a:pt x="3839392" y="2267019"/>
                          <a:pt x="3862552" y="2630472"/>
                          <a:pt x="3845154" y="2802836"/>
                        </a:cubicBezTo>
                        <a:cubicBezTo>
                          <a:pt x="3827756" y="2975200"/>
                          <a:pt x="3884228" y="3519171"/>
                          <a:pt x="3845154" y="3857114"/>
                        </a:cubicBezTo>
                        <a:cubicBezTo>
                          <a:pt x="3529060" y="3851335"/>
                          <a:pt x="3468843" y="3838881"/>
                          <a:pt x="3127392" y="3857114"/>
                        </a:cubicBezTo>
                        <a:cubicBezTo>
                          <a:pt x="2785941" y="3875347"/>
                          <a:pt x="2615797" y="3841565"/>
                          <a:pt x="2486533" y="3857114"/>
                        </a:cubicBezTo>
                        <a:cubicBezTo>
                          <a:pt x="2357269" y="3872663"/>
                          <a:pt x="2071312" y="3868075"/>
                          <a:pt x="1884125" y="3857114"/>
                        </a:cubicBezTo>
                        <a:cubicBezTo>
                          <a:pt x="1696938" y="3846153"/>
                          <a:pt x="1401891" y="3876622"/>
                          <a:pt x="1166363" y="3857114"/>
                        </a:cubicBezTo>
                        <a:cubicBezTo>
                          <a:pt x="930835" y="3837606"/>
                          <a:pt x="386157" y="3858485"/>
                          <a:pt x="0" y="3857114"/>
                        </a:cubicBezTo>
                        <a:cubicBezTo>
                          <a:pt x="14327" y="3665482"/>
                          <a:pt x="15753" y="3461939"/>
                          <a:pt x="0" y="3291404"/>
                        </a:cubicBezTo>
                        <a:cubicBezTo>
                          <a:pt x="-15753" y="3120869"/>
                          <a:pt x="887" y="2930612"/>
                          <a:pt x="0" y="2648552"/>
                        </a:cubicBezTo>
                        <a:cubicBezTo>
                          <a:pt x="-887" y="2366492"/>
                          <a:pt x="23721" y="2163422"/>
                          <a:pt x="0" y="1967128"/>
                        </a:cubicBezTo>
                        <a:cubicBezTo>
                          <a:pt x="-23721" y="1770834"/>
                          <a:pt x="11643" y="1621742"/>
                          <a:pt x="0" y="1439989"/>
                        </a:cubicBezTo>
                        <a:cubicBezTo>
                          <a:pt x="-11643" y="1258236"/>
                          <a:pt x="5514" y="1143206"/>
                          <a:pt x="0" y="874279"/>
                        </a:cubicBezTo>
                        <a:cubicBezTo>
                          <a:pt x="-5514" y="605352"/>
                          <a:pt x="41614" y="17587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r>
              <a:rPr lang="en-GB" sz="1600" b="1" kern="0" dirty="0">
                <a:solidFill>
                  <a:schemeClr val="tx1"/>
                </a:solidFill>
                <a:latin typeface="Calibri" panose="020F0502020204030204"/>
              </a:rPr>
              <a:t>What can you expect from the training:</a:t>
            </a:r>
          </a:p>
          <a:p>
            <a:endParaRPr lang="en-GB" sz="1600" b="1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b="1" dirty="0">
                <a:solidFill>
                  <a:schemeClr val="tx1"/>
                </a:solidFill>
              </a:rPr>
              <a:t>Obtain a better understanding of </a:t>
            </a:r>
            <a:r>
              <a:rPr lang="en-GB" sz="1600" dirty="0">
                <a:solidFill>
                  <a:schemeClr val="tx1"/>
                </a:solidFill>
              </a:rPr>
              <a:t>what the VSEND tool and approach is about</a:t>
            </a:r>
            <a:endParaRPr lang="en-GB" sz="1600" dirty="0">
              <a:solidFill>
                <a:schemeClr val="tx1"/>
              </a:solidFill>
              <a:cs typeface="Calibri"/>
            </a:endParaRPr>
          </a:p>
          <a:p>
            <a:endParaRPr lang="en-GB" sz="1600" dirty="0">
              <a:solidFill>
                <a:schemeClr val="tx1"/>
              </a:solidFill>
              <a:cs typeface="Calibri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b="1" dirty="0">
                <a:solidFill>
                  <a:schemeClr val="tx1"/>
                </a:solidFill>
              </a:rPr>
              <a:t>How to apply the VSEND tool and approach </a:t>
            </a:r>
            <a:r>
              <a:rPr lang="en-GB" sz="1600" dirty="0">
                <a:solidFill>
                  <a:schemeClr val="tx1"/>
                </a:solidFill>
              </a:rPr>
              <a:t>in your settings.</a:t>
            </a:r>
          </a:p>
          <a:p>
            <a:endParaRPr lang="en-GB" sz="1600" dirty="0">
              <a:solidFill>
                <a:schemeClr val="tx1"/>
              </a:solidFill>
              <a:cs typeface="Calibri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b="1" dirty="0">
                <a:solidFill>
                  <a:schemeClr val="tx1"/>
                </a:solidFill>
              </a:rPr>
              <a:t>How we will work together </a:t>
            </a:r>
            <a:r>
              <a:rPr lang="en-GB" sz="1600" dirty="0">
                <a:solidFill>
                  <a:schemeClr val="tx1"/>
                </a:solidFill>
              </a:rPr>
              <a:t>on it and the support we will provide.</a:t>
            </a:r>
            <a:endParaRPr lang="en-GB" sz="1600" b="1" dirty="0">
              <a:solidFill>
                <a:schemeClr val="tx1"/>
              </a:solidFill>
              <a:cs typeface="Calibri"/>
            </a:endParaRPr>
          </a:p>
          <a:p>
            <a:endParaRPr lang="en-GB" sz="1600" b="1" dirty="0">
              <a:solidFill>
                <a:schemeClr val="tx1"/>
              </a:solidFill>
              <a:cs typeface="Calibri"/>
            </a:endParaRPr>
          </a:p>
          <a:p>
            <a:endParaRPr lang="en-GB" sz="1600" dirty="0">
              <a:solidFill>
                <a:schemeClr val="tx1"/>
              </a:solidFill>
              <a:cs typeface="Calibri"/>
            </a:endParaRPr>
          </a:p>
        </p:txBody>
      </p:sp>
      <p:graphicFrame>
        <p:nvGraphicFramePr>
          <p:cNvPr id="1218" name="Diagram 1217">
            <a:extLst>
              <a:ext uri="{FF2B5EF4-FFF2-40B4-BE49-F238E27FC236}">
                <a16:creationId xmlns:a16="http://schemas.microsoft.com/office/drawing/2014/main" id="{CE2DC81E-F5DF-001A-E20F-2717ACF6A8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30755093"/>
              </p:ext>
            </p:extLst>
          </p:nvPr>
        </p:nvGraphicFramePr>
        <p:xfrm>
          <a:off x="101343" y="3521678"/>
          <a:ext cx="7364261" cy="344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244" name="TextBox 1243">
            <a:extLst>
              <a:ext uri="{FF2B5EF4-FFF2-40B4-BE49-F238E27FC236}">
                <a16:creationId xmlns:a16="http://schemas.microsoft.com/office/drawing/2014/main" id="{A9C82AAF-DB7E-ABFA-C9F6-FC4B0F68AB57}"/>
              </a:ext>
            </a:extLst>
          </p:cNvPr>
          <p:cNvSpPr txBox="1"/>
          <p:nvPr/>
        </p:nvSpPr>
        <p:spPr>
          <a:xfrm>
            <a:off x="140543" y="2968147"/>
            <a:ext cx="71472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Key benefits you can expect from using the VSEND tool and approach in practice:</a:t>
            </a:r>
          </a:p>
        </p:txBody>
      </p:sp>
      <p:pic>
        <p:nvPicPr>
          <p:cNvPr id="1246" name="Graphic 1245" descr="Speech outline">
            <a:extLst>
              <a:ext uri="{FF2B5EF4-FFF2-40B4-BE49-F238E27FC236}">
                <a16:creationId xmlns:a16="http://schemas.microsoft.com/office/drawing/2014/main" id="{BCAF917B-A011-CB6A-6B1C-B65EC1A1A0C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360106" y="3846921"/>
            <a:ext cx="971170" cy="1008464"/>
          </a:xfrm>
          <a:prstGeom prst="rect">
            <a:avLst/>
          </a:prstGeom>
        </p:spPr>
      </p:pic>
      <p:pic>
        <p:nvPicPr>
          <p:cNvPr id="1248" name="Graphic 1247" descr="Business Growth outline">
            <a:extLst>
              <a:ext uri="{FF2B5EF4-FFF2-40B4-BE49-F238E27FC236}">
                <a16:creationId xmlns:a16="http://schemas.microsoft.com/office/drawing/2014/main" id="{6635D0FC-11C0-CFC2-363D-EAAE41646DF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914154" y="3846921"/>
            <a:ext cx="856726" cy="900401"/>
          </a:xfrm>
          <a:prstGeom prst="rect">
            <a:avLst/>
          </a:prstGeom>
        </p:spPr>
      </p:pic>
      <p:pic>
        <p:nvPicPr>
          <p:cNvPr id="1250" name="Graphic 1249" descr="Child with balloon outline">
            <a:extLst>
              <a:ext uri="{FF2B5EF4-FFF2-40B4-BE49-F238E27FC236}">
                <a16:creationId xmlns:a16="http://schemas.microsoft.com/office/drawing/2014/main" id="{14282974-A0B0-78D9-B788-5D4708D3425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3361009" y="3846921"/>
            <a:ext cx="837652" cy="868618"/>
          </a:xfrm>
          <a:prstGeom prst="rect">
            <a:avLst/>
          </a:prstGeom>
        </p:spPr>
      </p:pic>
      <p:pic>
        <p:nvPicPr>
          <p:cNvPr id="1252" name="Graphic 1251" descr="Classroom outline">
            <a:extLst>
              <a:ext uri="{FF2B5EF4-FFF2-40B4-BE49-F238E27FC236}">
                <a16:creationId xmlns:a16="http://schemas.microsoft.com/office/drawing/2014/main" id="{37BDCD21-93F8-8429-A8EF-158A17AA978F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4889886" y="3957773"/>
            <a:ext cx="774072" cy="798696"/>
          </a:xfrm>
          <a:prstGeom prst="rect">
            <a:avLst/>
          </a:prstGeom>
        </p:spPr>
      </p:pic>
      <p:pic>
        <p:nvPicPr>
          <p:cNvPr id="1254" name="Graphic 1253" descr="Group brainstorm outline">
            <a:extLst>
              <a:ext uri="{FF2B5EF4-FFF2-40B4-BE49-F238E27FC236}">
                <a16:creationId xmlns:a16="http://schemas.microsoft.com/office/drawing/2014/main" id="{FE3F6D8B-53B1-1296-28F4-1933D7CCA294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6294309" y="3846921"/>
            <a:ext cx="812220" cy="862262"/>
          </a:xfrm>
          <a:prstGeom prst="rect">
            <a:avLst/>
          </a:prstGeom>
        </p:spPr>
      </p:pic>
      <p:sp>
        <p:nvSpPr>
          <p:cNvPr id="20" name="Flowchart: Connector 19">
            <a:extLst>
              <a:ext uri="{FF2B5EF4-FFF2-40B4-BE49-F238E27FC236}">
                <a16:creationId xmlns:a16="http://schemas.microsoft.com/office/drawing/2014/main" id="{9ACD25C3-941C-A724-6207-08F97EEDA965}"/>
              </a:ext>
            </a:extLst>
          </p:cNvPr>
          <p:cNvSpPr/>
          <p:nvPr/>
        </p:nvSpPr>
        <p:spPr>
          <a:xfrm>
            <a:off x="5125021" y="8639862"/>
            <a:ext cx="2380128" cy="2064344"/>
          </a:xfrm>
          <a:prstGeom prst="flowChartConnector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accent3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i="1" dirty="0">
                <a:solidFill>
                  <a:schemeClr val="tx1"/>
                </a:solidFill>
              </a:rPr>
              <a:t>“VSEND could help [our team] when they’re identifying emerging needs, and the tool will be helpful when highlighting specific interventions.”</a:t>
            </a:r>
            <a:endParaRPr lang="en-GB" sz="1100" i="1" dirty="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GB" sz="1100" b="1" dirty="0">
                <a:solidFill>
                  <a:schemeClr val="tx1"/>
                </a:solidFill>
              </a:rPr>
              <a:t>Health</a:t>
            </a:r>
            <a:r>
              <a:rPr lang="en-GB" sz="1400" b="1" dirty="0">
                <a:solidFill>
                  <a:schemeClr val="tx1"/>
                </a:solidFill>
              </a:rPr>
              <a:t> </a:t>
            </a:r>
            <a:r>
              <a:rPr lang="en-GB" sz="1100" b="1" dirty="0">
                <a:solidFill>
                  <a:schemeClr val="tx1"/>
                </a:solidFill>
              </a:rPr>
              <a:t>colleague</a:t>
            </a:r>
            <a:endParaRPr lang="en-GB" sz="1000" b="1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2" name="Flowchart: Connector 1">
            <a:extLst>
              <a:ext uri="{FF2B5EF4-FFF2-40B4-BE49-F238E27FC236}">
                <a16:creationId xmlns:a16="http://schemas.microsoft.com/office/drawing/2014/main" id="{69CF16EA-CCAA-38BC-2FE0-CE1107C8CD23}"/>
              </a:ext>
            </a:extLst>
          </p:cNvPr>
          <p:cNvSpPr/>
          <p:nvPr/>
        </p:nvSpPr>
        <p:spPr>
          <a:xfrm>
            <a:off x="4080888" y="7013025"/>
            <a:ext cx="2072114" cy="2144044"/>
          </a:xfrm>
          <a:prstGeom prst="flowChartConnector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accent1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i="1" dirty="0">
                <a:solidFill>
                  <a:schemeClr val="tx1"/>
                </a:solidFill>
              </a:rPr>
              <a:t>“VSEND allowed us to think about further provision I want to implement in my setting, and parents have suggested fantastic interventions.”</a:t>
            </a:r>
          </a:p>
          <a:p>
            <a:pPr algn="ctr"/>
            <a:r>
              <a:rPr lang="en-GB" sz="1100" b="1" dirty="0">
                <a:solidFill>
                  <a:schemeClr val="tx1"/>
                </a:solidFill>
              </a:rPr>
              <a:t>Hertfordshire SENCo</a:t>
            </a:r>
            <a:endParaRPr lang="en-GB" sz="1100" dirty="0">
              <a:solidFill>
                <a:schemeClr val="tx1"/>
              </a:solidFill>
            </a:endParaRPr>
          </a:p>
        </p:txBody>
      </p:sp>
      <p:pic>
        <p:nvPicPr>
          <p:cNvPr id="5" name="Graphic 4" descr="Ticket with solid fill">
            <a:extLst>
              <a:ext uri="{FF2B5EF4-FFF2-40B4-BE49-F238E27FC236}">
                <a16:creationId xmlns:a16="http://schemas.microsoft.com/office/drawing/2014/main" id="{969870C2-2D47-4058-A32B-AE6B4A75C076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260457" y="9634571"/>
            <a:ext cx="914400" cy="914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D977274-A040-48EA-97B3-87C358265E04}"/>
              </a:ext>
            </a:extLst>
          </p:cNvPr>
          <p:cNvSpPr txBox="1"/>
          <p:nvPr/>
        </p:nvSpPr>
        <p:spPr>
          <a:xfrm>
            <a:off x="1127150" y="9925836"/>
            <a:ext cx="3715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Book through </a:t>
            </a:r>
            <a:r>
              <a:rPr lang="en-GB" dirty="0">
                <a:hlinkClick r:id="rId27"/>
              </a:rPr>
              <a:t>VSEND Eventbrite page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01228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D9C9766520E114791679ED8B6FBA3FD" ma:contentTypeVersion="14" ma:contentTypeDescription="Create a new document." ma:contentTypeScope="" ma:versionID="e27083d91f53f70c1339f12996f167ce">
  <xsd:schema xmlns:xsd="http://www.w3.org/2001/XMLSchema" xmlns:xs="http://www.w3.org/2001/XMLSchema" xmlns:p="http://schemas.microsoft.com/office/2006/metadata/properties" xmlns:ns2="aefcab19-0283-4c30-88b4-7fe217b38c45" xmlns:ns3="0a4922ce-f81f-44b0-919e-18ab9ad647ad" targetNamespace="http://schemas.microsoft.com/office/2006/metadata/properties" ma:root="true" ma:fieldsID="72b1c8badf7f9585633c08c32a3af171" ns2:_="" ns3:_="">
    <xsd:import namespace="aefcab19-0283-4c30-88b4-7fe217b38c45"/>
    <xsd:import namespace="0a4922ce-f81f-44b0-919e-18ab9ad647a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fcab19-0283-4c30-88b4-7fe217b38c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2cecac4d-2ae6-4b11-90e2-d65a676b88c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4922ce-f81f-44b0-919e-18ab9ad647ad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d9c0aa9c-c28e-4ace-b42e-5ab8c8cc167c}" ma:internalName="TaxCatchAll" ma:showField="CatchAllData" ma:web="0a4922ce-f81f-44b0-919e-18ab9ad647a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efcab19-0283-4c30-88b4-7fe217b38c45">
      <Terms xmlns="http://schemas.microsoft.com/office/infopath/2007/PartnerControls"/>
    </lcf76f155ced4ddcb4097134ff3c332f>
    <TaxCatchAll xmlns="0a4922ce-f81f-44b0-919e-18ab9ad647ad" xsi:nil="true"/>
    <SharedWithUsers xmlns="0a4922ce-f81f-44b0-919e-18ab9ad647ad">
      <UserInfo>
        <DisplayName>Jacqualine Potter</DisplayName>
        <AccountId>13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8719E05C-D64D-4FF2-9F0E-E8BECB9A531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552E2BB-1AC5-418F-82EB-B710323D4B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efcab19-0283-4c30-88b4-7fe217b38c45"/>
    <ds:schemaRef ds:uri="0a4922ce-f81f-44b0-919e-18ab9ad647a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244FFDD-F2F6-4568-8B1F-2750A761689A}">
  <ds:schemaRefs>
    <ds:schemaRef ds:uri="http://purl.org/dc/elements/1.1/"/>
    <ds:schemaRef ds:uri="http://purl.org/dc/terms/"/>
    <ds:schemaRef ds:uri="0a4922ce-f81f-44b0-919e-18ab9ad647ad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aefcab19-0283-4c30-88b4-7fe217b38c45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36872</TotalTime>
  <Words>278</Words>
  <Application>Microsoft Office PowerPoint</Application>
  <PresentationFormat>Custom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Hart</dc:creator>
  <cp:lastModifiedBy>Jacqualine Potter</cp:lastModifiedBy>
  <cp:revision>411</cp:revision>
  <dcterms:created xsi:type="dcterms:W3CDTF">2018-11-09T22:42:00Z</dcterms:created>
  <dcterms:modified xsi:type="dcterms:W3CDTF">2024-04-25T11:02:49Z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0x010100FD9C9766520E114791679ED8B6FBA3FD</vt:lpwstr>
  </property>
  <property fmtid="{D5CDD505-2E9C-101B-9397-08002B2CF9AE}" pid="3" name="MediaServiceImageTags">
    <vt:lpwstr/>
  </property>
</Properties>
</file>